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media/image6.jpg" ContentType="image/gif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60" r:id="rId4"/>
    <p:sldId id="259" r:id="rId5"/>
    <p:sldId id="258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26F9AA-6EF1-4BA0-AA99-1817C2203313}" type="datetimeFigureOut">
              <a:rPr lang="ru-RU" smtClean="0"/>
              <a:t>19.01.2016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A3A535-0481-413E-8E50-5A10979014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4257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0A903-3335-4B5C-BC94-F1BF5724BAAD}" type="datetime1">
              <a:rPr lang="ru-RU" smtClean="0"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853236-B3EE-41B0-817A-24C47CA2812D}" type="datetime1">
              <a:rPr lang="ru-RU" smtClean="0"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6235D-DC16-48D0-A608-A47C8913363B}" type="datetime1">
              <a:rPr lang="ru-RU" smtClean="0"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E2D03C-4A13-403C-B05A-AA9E3868E79B}" type="datetime1">
              <a:rPr lang="ru-RU" smtClean="0"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160B15-4606-4410-BB1B-4596B55188AD}" type="datetime1">
              <a:rPr lang="ru-RU" smtClean="0"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1C6C1F-6719-4579-9163-A3431521054C}" type="datetime1">
              <a:rPr lang="ru-RU" smtClean="0"/>
              <a:t>19.01.2016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BA8A75-503A-40EF-9389-9DD7051E3AFB}" type="datetime1">
              <a:rPr lang="ru-RU" smtClean="0"/>
              <a:t>19.01.2016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94FBF-F656-4188-889C-4582C78F20DC}" type="datetime1">
              <a:rPr lang="ru-RU" smtClean="0"/>
              <a:t>19.01.2016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93DB99-60D1-4119-B9C9-97D9AC2EF148}" type="datetime1">
              <a:rPr lang="ru-RU" smtClean="0"/>
              <a:t>19.01.2016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132ABB-9BE6-43BF-AD38-86603B564F8B}" type="datetime1">
              <a:rPr lang="ru-RU" smtClean="0"/>
              <a:t>19.01.2016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A82BB-AB5E-4DDA-A0B4-2E5940A8E2D5}" type="datetime1">
              <a:rPr lang="ru-RU" smtClean="0"/>
              <a:t>19.01.2016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41075-1741-492A-8B07-0AF54235CD24}" type="datetime1">
              <a:rPr lang="ru-RU" smtClean="0"/>
              <a:t>19.01.2016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gif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5" Type="http://schemas.openxmlformats.org/officeDocument/2006/relationships/image" Target="../media/image6.jpg"/><Relationship Id="rId4" Type="http://schemas.openxmlformats.org/officeDocument/2006/relationships/image" Target="../media/image5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gif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Relationship Id="rId5" Type="http://schemas.openxmlformats.org/officeDocument/2006/relationships/image" Target="../media/image14.gif"/><Relationship Id="rId4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3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59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59308" y="2420888"/>
            <a:ext cx="8691354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Трусливый заяц</a:t>
            </a:r>
            <a:endParaRPr lang="ru-RU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</a:t>
            </a:fld>
            <a:endParaRPr lang="ru-RU"/>
          </a:p>
        </p:txBody>
      </p:sp>
      <p:pic>
        <p:nvPicPr>
          <p:cNvPr id="4" name="13 Дорожка 1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5536" y="6021288"/>
            <a:ext cx="609600" cy="6096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432" y="4637638"/>
            <a:ext cx="1113105" cy="1636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8785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6348"/>
    </mc:Choice>
    <mc:Fallback>
      <p:transition spd="slow" advTm="16348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  <p:extLst>
    <p:ext uri="{E180D4A7-C9FB-4DFB-919C-405C955672EB}">
      <p14:showEvtLst xmlns:p14="http://schemas.microsoft.com/office/powerpoint/2010/main">
        <p14:playEvt time="0" objId="4"/>
      </p14:showEvtLst>
    </p:ext>
  </p:extLs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68"/>
            <a:ext cx="9144000" cy="6859936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10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4653136"/>
            <a:ext cx="2665065" cy="2011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456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0281"/>
    </mc:Choice>
    <mc:Fallback>
      <p:transition spd="slow" advTm="1028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181 0.13657 L 1.03958 -0.40903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569" y="-27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48464" y="2823455"/>
            <a:ext cx="2608139" cy="32136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52736" y="3861048"/>
            <a:ext cx="1703591" cy="1624721"/>
          </a:xfrm>
          <a:prstGeom prst="rect">
            <a:avLst/>
          </a:prstGeo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2</a:t>
            </a:fld>
            <a:endParaRPr lang="ru-RU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415131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3346"/>
    </mc:Choice>
    <mc:Fallback>
      <p:transition spd="slow" advTm="2334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2.96296E-6 L -0.48836 -0.0210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427" y="-106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284984"/>
            <a:ext cx="1703591" cy="16247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9467" y="4018928"/>
            <a:ext cx="2665065" cy="2011370"/>
          </a:xfrm>
          <a:prstGeom prst="rect">
            <a:avLst/>
          </a:prstGeom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48970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8320"/>
    </mc:Choice>
    <mc:Fallback>
      <p:transition spd="slow" advTm="832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1.11111E-6 L 0.67726 0.0088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854" y="4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" y="0"/>
            <a:ext cx="9141420" cy="68580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3140968"/>
            <a:ext cx="1600200" cy="197167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7830" y="2521097"/>
            <a:ext cx="644623" cy="1368152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5178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843"/>
    </mc:Choice>
    <mc:Fallback>
      <p:transition spd="slow" advTm="14843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4437112"/>
            <a:ext cx="2665065" cy="2011370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1083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104"/>
    </mc:Choice>
    <mc:Fallback>
      <p:transition spd="slow" advTm="7104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2.22222E-6 L 1.09462 -0.03334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722" y="-16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63" b="3461"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4653136"/>
            <a:ext cx="2665065" cy="201137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15057" y="35642"/>
            <a:ext cx="3333750" cy="2209800"/>
          </a:xfrm>
          <a:prstGeom prst="rect">
            <a:avLst/>
          </a:prstGeom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1430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4067"/>
    </mc:Choice>
    <mc:Fallback>
      <p:transition spd="slow" advTm="140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 L 1.06719 0.03194 " pathEditMode="relative" rAng="0" ptsTypes="AA">
                                      <p:cBhvr>
                                        <p:cTn id="6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351" y="1597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6 L 0.47848 0.0083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924" y="41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7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753469"/>
            <a:ext cx="1600200" cy="19716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3084">
            <a:off x="3635896" y="5013176"/>
            <a:ext cx="2619847" cy="10511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3368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9213"/>
    </mc:Choice>
    <mc:Fallback>
      <p:transition spd="slow" advTm="1921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188 0.42546 L 0.01475 0.0807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23" y="-172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8</a:t>
            </a:fld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2753469"/>
            <a:ext cx="1600200" cy="197167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13084">
            <a:off x="3611510" y="4973703"/>
            <a:ext cx="2619847" cy="105117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764889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7853"/>
    </mc:Choice>
    <mc:Fallback>
      <p:transition spd="slow" advTm="785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1.85185E-6 C 0.00504 0.05301 0.01737 0.12709 0.0632 0.12593 C 0.129 0.12593 0.13386 -0.12199 0.21285 -0.12291 C 0.28369 -0.12291 0.24566 0.09398 0.31389 0.09306 C 0.38525 0.09306 0.34705 -0.06389 0.42327 -0.06389 C 0.49132 -0.06389 0.45365 0.0419 0.51424 0.0419 C 0.57292 0.0419 0.54254 -0.03889 0.59566 -0.03889 C 0.62605 -0.03889 0.62813 -0.0169 0.63125 -1.85185E-6 " pathEditMode="relative" rAng="0" ptsTypes="ffffffff"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563" y="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9</a:t>
            </a:fld>
            <a:endParaRPr lang="ru-RU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705222"/>
            <a:ext cx="2448272" cy="301662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61938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6167"/>
    </mc:Choice>
    <mc:Fallback>
      <p:transition spd="slow" advTm="616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7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446</TotalTime>
  <Words>12</Words>
  <Application>Microsoft Office PowerPoint</Application>
  <PresentationFormat>Экран (4:3)</PresentationFormat>
  <Paragraphs>11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PROF_1</dc:creator>
  <cp:lastModifiedBy>PROF_1</cp:lastModifiedBy>
  <cp:revision>11</cp:revision>
  <dcterms:created xsi:type="dcterms:W3CDTF">2016-01-18T04:45:03Z</dcterms:created>
  <dcterms:modified xsi:type="dcterms:W3CDTF">2016-01-19T07:17:40Z</dcterms:modified>
</cp:coreProperties>
</file>