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6" r:id="rId3"/>
    <p:sldId id="267" r:id="rId4"/>
    <p:sldId id="268" r:id="rId5"/>
    <p:sldId id="269" r:id="rId6"/>
    <p:sldId id="270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DE9B-DADA-4D1F-ABA2-99BCDDE9669F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3597-2102-4104-92F0-C73F7AD987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6096" y="3068960"/>
            <a:ext cx="3707904" cy="34163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«Репка»</a:t>
            </a:r>
            <a:endParaRPr lang="ru-RU" sz="3600" b="1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РНС</a:t>
            </a:r>
            <a:endParaRPr lang="ru-RU" sz="3600" b="1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(выполнено по материалам  студии «Диафильм», Госкино СССР,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1982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г.)</a:t>
            </a:r>
          </a:p>
          <a:p>
            <a:pPr algn="ctr"/>
            <a:endParaRPr lang="ru-RU" b="1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Марченко Е.В.</a:t>
            </a:r>
          </a:p>
          <a:p>
            <a:pPr algn="ctr"/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Г. Красный Сулин</a:t>
            </a:r>
          </a:p>
          <a:p>
            <a:pPr algn="ctr"/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Ростовская обл.</a:t>
            </a:r>
            <a:endParaRPr lang="ru-RU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Picture 11" descr="C:\Users\1\Desktop\repka\repka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4752528" cy="3564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1\Desktop\repka\repka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1\Desktop\repka\repka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1\Desktop\repka\repk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1\Desktop\repka\repka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1\Desktop\repka\repka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1\Desktop\repka\repka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repka\repka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Users\1\Desktop\repka\repka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:\Users\1\Desktop\repka\repka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C:\Users\1\Desktop\repka\repka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C:\Users\1\Desktop\repka\repka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C:\Users\1\Desktop\repka\repka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1\Desktop\repka\repka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\Desktop\repka\repka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1\Desktop\repka\repka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</Words>
  <Application>Microsoft Office PowerPoint</Application>
  <PresentationFormat>Экран (4:3)</PresentationFormat>
  <Paragraphs>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2013-10-04T15:57:21Z</dcterms:created>
  <dcterms:modified xsi:type="dcterms:W3CDTF">2013-10-04T16:13:29Z</dcterms:modified>
</cp:coreProperties>
</file>