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BFE71-13C1-420B-B2C9-59E3C0DD8D4C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0A7B-5C11-4436-8BE6-2D7802F1DA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D9DC-07F0-4D6D-A216-A0825058AD44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5584-F132-4017-BFD9-4CA466394B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repka\repka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683568" y="3718679"/>
            <a:ext cx="7740352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«Бабушка, внучка да курочка»</a:t>
            </a:r>
            <a:endParaRPr lang="ru-RU" sz="36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РНС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(выполнено по материалам  студии «Диафильм», Госкино СССР, 1982 г.)</a:t>
            </a:r>
          </a:p>
          <a:p>
            <a:pPr algn="ctr"/>
            <a:endParaRPr lang="ru-RU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Марченко Е.В.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Г. Красный Сулин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Ростовская обл.</a:t>
            </a:r>
            <a:endParaRPr lang="ru-RU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1\Desktop\repka\repka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1\Desktop\repka\repka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1\Desktop\repka\repka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:\Users\1\Desktop\repka\repka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Users\1\Desktop\repka\repka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:\Users\1\Desktop\repka\repka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Users\1\Desktop\repka\repka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C:\Users\1\Desktop\repka\repka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1\Desktop\repka\repka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C:\Users\1\Desktop\repka\repka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repka\repka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C:\Users\1\Desktop\repka\repka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repka\repka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1\Desktop\repka\repka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1\Desktop\repka\repka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1\Desktop\repka\repka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1\Desktop\repka\repka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1\Desktop\repka\repka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1\Desktop\repka\repka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Экран (4:3)</PresentationFormat>
  <Paragraphs>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2013-10-04T16:13:44Z</dcterms:created>
  <dcterms:modified xsi:type="dcterms:W3CDTF">2013-10-04T16:19:58Z</dcterms:modified>
</cp:coreProperties>
</file>