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9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  <a:srgbClr val="DD3E23"/>
    <a:srgbClr val="D2471C"/>
    <a:srgbClr val="B66E38"/>
    <a:srgbClr val="993794"/>
    <a:srgbClr val="CCA2C3"/>
    <a:srgbClr val="009242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A36C-166A-4C32-9FC4-085F4A6577A9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C4E-84D4-48C8-94E6-2CFEBA8A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6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A36C-166A-4C32-9FC4-085F4A6577A9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C4E-84D4-48C8-94E6-2CFEBA8A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A36C-166A-4C32-9FC4-085F4A6577A9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C4E-84D4-48C8-94E6-2CFEBA8A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9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A36C-166A-4C32-9FC4-085F4A6577A9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C4E-84D4-48C8-94E6-2CFEBA8A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A36C-166A-4C32-9FC4-085F4A6577A9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C4E-84D4-48C8-94E6-2CFEBA8A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A36C-166A-4C32-9FC4-085F4A6577A9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C4E-84D4-48C8-94E6-2CFEBA8A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A36C-166A-4C32-9FC4-085F4A6577A9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C4E-84D4-48C8-94E6-2CFEBA8A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1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A36C-166A-4C32-9FC4-085F4A6577A9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C4E-84D4-48C8-94E6-2CFEBA8A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A36C-166A-4C32-9FC4-085F4A6577A9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C4E-84D4-48C8-94E6-2CFEBA8A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A36C-166A-4C32-9FC4-085F4A6577A9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C4E-84D4-48C8-94E6-2CFEBA8A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A36C-166A-4C32-9FC4-085F4A6577A9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C4E-84D4-48C8-94E6-2CFEBA8A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7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BA36C-166A-4C32-9FC4-085F4A6577A9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DCC4E-84D4-48C8-94E6-2CFEBA8A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7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Владимир Яковлевич </a:t>
            </a:r>
            <a:r>
              <a:rPr lang="ru-RU" dirty="0" err="1" smtClean="0"/>
              <a:t>Шаинский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81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57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50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2471C"/>
            </a:gs>
            <a:gs pos="50000">
              <a:srgbClr val="FFC000"/>
            </a:gs>
            <a:gs pos="84000">
              <a:schemeClr val="bg1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4419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838200"/>
            <a:ext cx="3962400" cy="54102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ЧЕБУРАШКА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Я был когда-то странной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Игрушкой безымянной,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 которой в магазине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Никто не подойдет.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Теперь я Чебурашка,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Мне каждая дворняжка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При встрече сразу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Лапу подает!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83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9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1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Владимир Яковлевич Шаинский</vt:lpstr>
      <vt:lpstr>Презентация PowerPoint</vt:lpstr>
      <vt:lpstr>ЧЕБУРАШКА   Я был когда-то странной Игрушкой безымянной, К которой в магазине Никто не подойдет. Теперь я Чебурашка, Мне каждая дворняжка При встрече сразу Лапу подает!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viola</dc:creator>
  <cp:lastModifiedBy>viola</cp:lastModifiedBy>
  <cp:revision>16</cp:revision>
  <dcterms:created xsi:type="dcterms:W3CDTF">2013-09-07T11:23:26Z</dcterms:created>
  <dcterms:modified xsi:type="dcterms:W3CDTF">2013-09-29T14:09:31Z</dcterms:modified>
</cp:coreProperties>
</file>