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4" r:id="rId5"/>
    <p:sldId id="263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79;&#1072;&#1089;&#1090;&#1072;&#1074;&#1082;&#1080;\Mama-www.eestimamki.ee-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9;&#1072;&#1089;&#1090;&#1072;&#1074;&#1082;&#1080;\07.mp3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6;&#1072;&#1073;&#1086;&#1095;&#1080;&#1081;%20&#1089;&#1090;&#1086;&#1083;\&#1079;&#1072;&#1089;&#1090;&#1072;&#1074;&#1082;&#1080;\12.mp3" TargetMode="Externa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9;&#1072;&#1089;&#1090;&#1072;&#1074;&#1082;&#1080;\&#1087;&#1086;&#1082;&#1072;_&#1074;&#1089;&#1077;_&#1076;&#1086;&#1084;&#1072;___&#1080;&#1079;_&#1087;&#1077;&#1088;&#1077;&#1076;&#1072;&#1095;&#1080;__&#1087;&#1086;&#1082;&#1072;_&#1074;&#1089;&#1077;_&#1076;&#1086;&#1084;&#1072;_.mp3" TargetMode="Externa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9;&#1072;&#1089;&#1090;&#1072;&#1074;&#1082;&#1080;\&#1057;&#1084;&#1072;&#1082;%20(&#1089;%20&#1052;&#1072;&#1082;&#1072;&#1088;&#1077;&#1074;&#1080;&#1095;&#1077;&#1084;)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9;&#1072;&#1089;&#1090;&#1072;&#1074;&#1082;&#1080;\02.mp3" TargetMode="Externa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371600"/>
            <a:ext cx="8437348" cy="312897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«Тепло  сердец   для  милых  мам!»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8573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</a:t>
            </a:r>
          </a:p>
          <a:p>
            <a:endParaRPr lang="ru-RU" dirty="0" smtClean="0"/>
          </a:p>
          <a:p>
            <a:r>
              <a:rPr lang="ru-RU" dirty="0" smtClean="0"/>
              <a:t>Специальный выпуск</a:t>
            </a:r>
          </a:p>
          <a:p>
            <a:r>
              <a:rPr lang="ru-RU" dirty="0" smtClean="0"/>
              <a:t>Детский сад «Надежда»</a:t>
            </a:r>
          </a:p>
          <a:p>
            <a:r>
              <a:rPr lang="ru-RU" dirty="0" smtClean="0"/>
              <a:t>2011 год</a:t>
            </a:r>
          </a:p>
          <a:p>
            <a:endParaRPr lang="ru-RU" dirty="0"/>
          </a:p>
        </p:txBody>
      </p:sp>
      <p:pic>
        <p:nvPicPr>
          <p:cNvPr id="4" name="Mama-www.eestimamki.ee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5821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465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Программа передач на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29 ноября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50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461501"/>
            <a:ext cx="2524589" cy="1896061"/>
          </a:xfrm>
        </p:spPr>
      </p:pic>
      <p:pic>
        <p:nvPicPr>
          <p:cNvPr id="7" name="Рисунок 6" descr="937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071942"/>
            <a:ext cx="2286016" cy="2286016"/>
          </a:xfrm>
          <a:prstGeom prst="rect">
            <a:avLst/>
          </a:prstGeom>
        </p:spPr>
      </p:pic>
      <p:pic>
        <p:nvPicPr>
          <p:cNvPr id="8" name="Рисунок 7" descr="fmt_53_sma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1518021"/>
            <a:ext cx="2857520" cy="2143141"/>
          </a:xfrm>
          <a:prstGeom prst="rect">
            <a:avLst/>
          </a:prstGeom>
        </p:spPr>
      </p:pic>
      <p:pic>
        <p:nvPicPr>
          <p:cNvPr id="9" name="Рисунок 8" descr="ochumelyelruchenki99jie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3794739"/>
            <a:ext cx="2286016" cy="3063261"/>
          </a:xfrm>
          <a:prstGeom prst="rect">
            <a:avLst/>
          </a:prstGeom>
        </p:spPr>
      </p:pic>
      <p:pic>
        <p:nvPicPr>
          <p:cNvPr id="10" name="Рисунок 9" descr="04pogo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7884" y="4000504"/>
            <a:ext cx="2905132" cy="2324105"/>
          </a:xfrm>
          <a:prstGeom prst="rect">
            <a:avLst/>
          </a:prstGeom>
        </p:spPr>
      </p:pic>
      <p:pic>
        <p:nvPicPr>
          <p:cNvPr id="11" name="Picture 6" descr="dobrie_skazki_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1571612"/>
            <a:ext cx="2117738" cy="188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4743"/>
            <a:ext cx="9144000" cy="6867486"/>
          </a:xfrm>
          <a:prstGeom prst="rect">
            <a:avLst/>
          </a:prstGeom>
        </p:spPr>
      </p:pic>
      <p:pic>
        <p:nvPicPr>
          <p:cNvPr id="3" name="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0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ubliclibrary.ru/readers/kzd/images-kzd/readingroom-kal-prazd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429132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trumb_prazdnik_den_materi_otkrit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857760"/>
            <a:ext cx="1038225" cy="1333500"/>
          </a:xfrm>
          <a:prstGeom prst="rect">
            <a:avLst/>
          </a:prstGeom>
        </p:spPr>
      </p:pic>
      <p:pic>
        <p:nvPicPr>
          <p:cNvPr id="4" name="Рисунок 3" descr="День матер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429132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День матери России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92893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День матери России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40" y="714356"/>
            <a:ext cx="19050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День матери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785794"/>
            <a:ext cx="210947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Admin\Рабочий стол\заставки\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285728"/>
            <a:ext cx="3119458" cy="2339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6" descr="dobrie_skazki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34" y="-24224"/>
            <a:ext cx="9114866" cy="6902659"/>
          </a:xfrm>
          <a:prstGeom prst="rect">
            <a:avLst/>
          </a:prstGeom>
          <a:noFill/>
        </p:spPr>
      </p:pic>
      <p:pic>
        <p:nvPicPr>
          <p:cNvPr id="4" name="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02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37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пока_все_дома___из_передачи__пока_все_дома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620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mt_53_sma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Смак (с Макаревичем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417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chumelyelruchenki99jief.jpg"/>
          <p:cNvPicPr>
            <a:picLocks noChangeAspect="1"/>
          </p:cNvPicPr>
          <p:nvPr/>
        </p:nvPicPr>
        <p:blipFill>
          <a:blip r:embed="rId2" cstate="print"/>
          <a:srcRect t="14131" b="8335"/>
          <a:stretch>
            <a:fillRect/>
          </a:stretch>
        </p:blipFill>
        <p:spPr>
          <a:xfrm>
            <a:off x="0" y="0"/>
            <a:ext cx="9144000" cy="7089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pogoda.jpg"/>
          <p:cNvPicPr>
            <a:picLocks noChangeAspect="1"/>
          </p:cNvPicPr>
          <p:nvPr/>
        </p:nvPicPr>
        <p:blipFill>
          <a:blip r:embed="rId3" cstate="print"/>
          <a:srcRect r="2400" b="9200"/>
          <a:stretch>
            <a:fillRect/>
          </a:stretch>
        </p:blipFill>
        <p:spPr>
          <a:xfrm>
            <a:off x="0" y="-57175"/>
            <a:ext cx="9144000" cy="6915175"/>
          </a:xfrm>
          <a:prstGeom prst="rect">
            <a:avLst/>
          </a:prstGeom>
        </p:spPr>
      </p:pic>
      <p:pic>
        <p:nvPicPr>
          <p:cNvPr id="3" name="0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498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20</Words>
  <Application>Microsoft Office PowerPoint</Application>
  <PresentationFormat>Экран (4:3)</PresentationFormat>
  <Paragraphs>7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«Тепло  сердец   для  милых  мам!»</vt:lpstr>
      <vt:lpstr>Программа передач на  29 ноября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12</cp:revision>
  <dcterms:modified xsi:type="dcterms:W3CDTF">2011-11-11T10:13:30Z</dcterms:modified>
</cp:coreProperties>
</file>