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9" r:id="rId3"/>
    <p:sldId id="256" r:id="rId4"/>
    <p:sldId id="257" r:id="rId5"/>
    <p:sldId id="274" r:id="rId6"/>
    <p:sldId id="258" r:id="rId7"/>
    <p:sldId id="259" r:id="rId8"/>
    <p:sldId id="267" r:id="rId9"/>
    <p:sldId id="268" r:id="rId10"/>
    <p:sldId id="269" r:id="rId11"/>
    <p:sldId id="260" r:id="rId12"/>
    <p:sldId id="287" r:id="rId13"/>
    <p:sldId id="271" r:id="rId14"/>
    <p:sldId id="261" r:id="rId15"/>
    <p:sldId id="262" r:id="rId16"/>
    <p:sldId id="263" r:id="rId17"/>
    <p:sldId id="264" r:id="rId18"/>
    <p:sldId id="265" r:id="rId19"/>
    <p:sldId id="266" r:id="rId20"/>
    <p:sldId id="276" r:id="rId21"/>
    <p:sldId id="277" r:id="rId22"/>
    <p:sldId id="278" r:id="rId23"/>
    <p:sldId id="279" r:id="rId24"/>
    <p:sldId id="280" r:id="rId25"/>
    <p:sldId id="272" r:id="rId26"/>
    <p:sldId id="282" r:id="rId27"/>
    <p:sldId id="283" r:id="rId28"/>
    <p:sldId id="284" r:id="rId29"/>
    <p:sldId id="285" r:id="rId30"/>
    <p:sldId id="273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FF0000"/>
    <a:srgbClr val="99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03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0F1B1-F88D-4B9C-AFEC-7426E3427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3AEBA-990F-4A68-BDBC-A9B2BB81E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5E9E-A122-42CF-9A4B-D79C8742B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A4D9-5CA3-44B3-AFFC-4AC7CC96C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55F64-77C8-49AF-B56D-D318EAC7D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8F41-2172-4D9D-A216-475F7EE46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B0E6-BE3A-4C6D-9947-85B5143B9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9DB4-1443-4565-97B0-878DC6240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3660-8DCF-435D-888F-827F2EC3E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51E6B-1AD0-4809-B2B2-3BBFBCBEE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6B4CE-7026-4C7C-86B4-17FA864F6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41B94-BF98-41E0-8602-3543BE5F5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86B2D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C414CC-66ED-4763-B94A-36CBAEF41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ga.donetsk.ua/admin/uploads/galerea_2008/galerea_elbrus_2008/elbrus_2008_26max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zateevo.ru/userfiles/image/Okazivaetsya/Stalakt%20Stalagm/stalactite__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4709/86441892.e6/0_7b727_3245a7f4_XL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woje-tapety.com/tapety/75291514czysta-wod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flavour.files.wordpress.com/2009/11/att000021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FF3300"/>
                </a:solidFill>
              </a:rPr>
              <a:t>Загадка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smtClean="0"/>
              <a:t>Я и тучка, и туман.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smtClean="0"/>
              <a:t>Я река и океан.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smtClean="0"/>
              <a:t>Я летаю и бегу,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smtClean="0"/>
              <a:t>И стеклянной быть могу.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400" b="1" smtClean="0"/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						</a:t>
            </a:r>
            <a:endParaRPr lang="ru-RU" b="1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57188" y="6143625"/>
            <a:ext cx="8072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Горный ледник Кашка-Таш. Кавказ.</a:t>
            </a:r>
          </a:p>
        </p:txBody>
      </p:sp>
      <p:pic>
        <p:nvPicPr>
          <p:cNvPr id="10245" name="Picture 5" descr="Картинка 4 из 3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0"/>
            <a:ext cx="8215338" cy="624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795963" y="260350"/>
            <a:ext cx="2843212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АЙСБЕРГ</a:t>
            </a:r>
            <a:r>
              <a:rPr lang="ru-RU" b="1"/>
              <a:t> </a:t>
            </a:r>
          </a:p>
          <a:p>
            <a:pPr algn="r">
              <a:spcBef>
                <a:spcPct val="50000"/>
              </a:spcBef>
            </a:pPr>
            <a:r>
              <a:rPr lang="ru-RU" b="1"/>
              <a:t>(англ. Iceberg – ледяная гора), отколовшиеся от ледника массивы различной формы; может быть на плаву или сидеть на мели. Высота над поверхностью воды до 70 м (Арктика), 100 м (Антарктика); большая часть объема под водой. Основные районы образования — шельфовые ледники Антарктиды, острова Канадского Арктического архипелага, Гренландия.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57848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87852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229600" cy="4525962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Толщина льда в Антарктиде достигает 1720 – 4300 метров. </a:t>
            </a:r>
          </a:p>
          <a:p>
            <a:pPr eaLnBrk="1" hangingPunct="1"/>
            <a:r>
              <a:rPr lang="ru-RU" sz="3600" b="1" dirty="0" smtClean="0"/>
              <a:t>Температура воздуха там - 89 градусов.</a:t>
            </a:r>
          </a:p>
          <a:p>
            <a:pPr eaLnBrk="1" hangingPunct="1"/>
            <a:r>
              <a:rPr lang="ru-RU" sz="3600" b="1" dirty="0" smtClean="0"/>
              <a:t>Самый большой айсберг, который там видели в 1927 году, был длиной 167 километров.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846299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ПЕЩЕРЫ –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/>
              <a:t>подземные полости, сообщающиеся с поверхностью земли одним или несколькими отверстиями.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Пещера Туркм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156325" y="1557338"/>
            <a:ext cx="27368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/>
              <a:t>Друзы кальцита в Гаурской пещере.</a:t>
            </a:r>
          </a:p>
          <a:p>
            <a:pPr algn="r">
              <a:spcBef>
                <a:spcPct val="50000"/>
              </a:spcBef>
            </a:pPr>
            <a:r>
              <a:rPr lang="ru-RU" sz="3200" b="1"/>
              <a:t>Туркмения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14313" y="6396038"/>
            <a:ext cx="8572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Сталагмиты в Деменовской пещере. Словакия.</a:t>
            </a:r>
          </a:p>
        </p:txBody>
      </p:sp>
      <p:pic>
        <p:nvPicPr>
          <p:cNvPr id="16389" name="Picture 5" descr="Картинка 1 из 8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0"/>
            <a:ext cx="7143750" cy="640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Пещера Добшинская Словак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372225" y="1916113"/>
            <a:ext cx="25209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Добшинская пещера. Словакия.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ГЕЙЗЕР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/>
              <a:t>(исл. geysir, от geysa — хлынуть), источник, периодически выбрасывающий фонтаны горячей воды и пара до высоты 20-40 м и более.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smtClean="0"/>
              <a:t>Гейзер — одно из проявлений поздних стадий вулканизма. Известны в Исландии, США, Новой Зеландии, Российской Федерации (на Камчатке).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Гейз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325" y="0"/>
            <a:ext cx="616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Гейзер. Камчатка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85794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Вода,  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её значение 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свойства.</a:t>
            </a:r>
            <a:endParaRPr lang="ru-RU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569325" cy="60483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solidFill>
                  <a:srgbClr val="FF3300"/>
                </a:solidFill>
              </a:rPr>
              <a:t>ВОДОПАД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Падение воды с уступа, пересекающего речное русло.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Вода может круто падать по нескольким уступам, образуя живописный </a:t>
            </a:r>
            <a:r>
              <a:rPr lang="ru-RU" sz="2000" b="1" smtClean="0">
                <a:solidFill>
                  <a:srgbClr val="FF3300"/>
                </a:solidFill>
              </a:rPr>
              <a:t>каскад</a:t>
            </a:r>
            <a:r>
              <a:rPr lang="ru-RU" sz="2000" b="1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Полого падающие водопады называются водоскатами.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Широкие и мощные водопады, например на р. Конго, называют катаракты.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Уступ водопада постепенно разрушается, особенно у основания, и водопад отступает вверх по течению реки. Знаменитый </a:t>
            </a:r>
            <a:r>
              <a:rPr lang="ru-RU" sz="2000" b="1" smtClean="0">
                <a:solidFill>
                  <a:srgbClr val="FF3300"/>
                </a:solidFill>
              </a:rPr>
              <a:t>Ниагарский водопад</a:t>
            </a:r>
            <a:r>
              <a:rPr lang="ru-RU" sz="2000" b="1" smtClean="0"/>
              <a:t>, столь впечатляющий своими масштабами, «съедает» ежегодно 0,7-0,9 м скалы, с которой он падает. За время существования Ниагарский водопад «отодвинулся» от места своего возникновения более чем на 10 км. Если он будет продвигаться с такой скоростью, то всего за 20 тыс. лет достигнет озера Эри, поглотит его, а сам перестанет существовать</a:t>
            </a:r>
            <a:r>
              <a:rPr lang="ru-RU" sz="1800" b="1" smtClean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85813" y="6072188"/>
            <a:ext cx="771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Ниагарский водопад. Подкова</a:t>
            </a:r>
          </a:p>
        </p:txBody>
      </p:sp>
      <p:pic>
        <p:nvPicPr>
          <p:cNvPr id="21507" name="Picture 5" descr="Картинка 9 из 2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42875"/>
            <a:ext cx="7858125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143500" y="3571875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/>
              <a:t>Ступенчатый горный водопад</a:t>
            </a:r>
          </a:p>
        </p:txBody>
      </p:sp>
      <p:pic>
        <p:nvPicPr>
          <p:cNvPr id="22533" name="Picture 5" descr="http://www.twoje-tapety.com/tapety/75291514czysta-wo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3425"/>
          <a:stretch>
            <a:fillRect/>
          </a:stretch>
        </p:blipFill>
        <p:spPr bwMode="auto">
          <a:xfrm>
            <a:off x="285750" y="0"/>
            <a:ext cx="4500563" cy="676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335713" y="5214938"/>
            <a:ext cx="28082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/>
              <a:t>Водопад Анхель</a:t>
            </a:r>
          </a:p>
        </p:txBody>
      </p:sp>
      <p:pic>
        <p:nvPicPr>
          <p:cNvPr id="23557" name="Picture 5" descr="http://eflavour.files.wordpress.com/2009/11/att0000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6000750" cy="672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2927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245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563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5881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2927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7245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1563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5881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2927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7245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5881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1563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292725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9957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4275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4275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8593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292725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5639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48593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411413" y="2565400"/>
            <a:ext cx="6048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«Летит сова по синему небу, крылья распластала, солнышко застлала».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В какое время дня можно увидеть росу на траве?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«Кругом вода — с питьём — беда». Что это значит?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 «Течёт, течёт — не вытечет, бежит, бежит — не выбежит».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Помнишь сказку Ершова «Конёк-горбунок»? Где Иван искал перстень царицы?</a:t>
            </a:r>
          </a:p>
        </p:txBody>
      </p:sp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19137" cy="619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292725" y="2603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57245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61563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65881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5292725" y="6921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57245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61563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65881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5292725" y="11255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5611" name="Rectangle 16"/>
          <p:cNvSpPr>
            <a:spLocks noChangeArrowheads="1"/>
          </p:cNvSpPr>
          <p:nvPr/>
        </p:nvSpPr>
        <p:spPr bwMode="auto">
          <a:xfrm>
            <a:off x="57245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Rectangle 18"/>
          <p:cNvSpPr>
            <a:spLocks noChangeArrowheads="1"/>
          </p:cNvSpPr>
          <p:nvPr/>
        </p:nvSpPr>
        <p:spPr bwMode="auto">
          <a:xfrm>
            <a:off x="65881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Rectangle 19"/>
          <p:cNvSpPr>
            <a:spLocks noChangeArrowheads="1"/>
          </p:cNvSpPr>
          <p:nvPr/>
        </p:nvSpPr>
        <p:spPr bwMode="auto">
          <a:xfrm>
            <a:off x="61563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Rectangle 20"/>
          <p:cNvSpPr>
            <a:spLocks noChangeArrowheads="1"/>
          </p:cNvSpPr>
          <p:nvPr/>
        </p:nvSpPr>
        <p:spPr bwMode="auto">
          <a:xfrm>
            <a:off x="5292725" y="15573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Rectangle 21"/>
          <p:cNvSpPr>
            <a:spLocks noChangeArrowheads="1"/>
          </p:cNvSpPr>
          <p:nvPr/>
        </p:nvSpPr>
        <p:spPr bwMode="auto">
          <a:xfrm>
            <a:off x="39957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16" name="Rectangle 22"/>
          <p:cNvSpPr>
            <a:spLocks noChangeArrowheads="1"/>
          </p:cNvSpPr>
          <p:nvPr/>
        </p:nvSpPr>
        <p:spPr bwMode="auto">
          <a:xfrm>
            <a:off x="44275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Rectangle 23"/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5618" name="Rectangle 24"/>
          <p:cNvSpPr>
            <a:spLocks noChangeArrowheads="1"/>
          </p:cNvSpPr>
          <p:nvPr/>
        </p:nvSpPr>
        <p:spPr bwMode="auto">
          <a:xfrm>
            <a:off x="44275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Rectangle 25"/>
          <p:cNvSpPr>
            <a:spLocks noChangeArrowheads="1"/>
          </p:cNvSpPr>
          <p:nvPr/>
        </p:nvSpPr>
        <p:spPr bwMode="auto">
          <a:xfrm>
            <a:off x="48593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Rectangle 26"/>
          <p:cNvSpPr>
            <a:spLocks noChangeArrowheads="1"/>
          </p:cNvSpPr>
          <p:nvPr/>
        </p:nvSpPr>
        <p:spPr bwMode="auto">
          <a:xfrm>
            <a:off x="5292725" y="19891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Rectangle 28"/>
          <p:cNvSpPr>
            <a:spLocks noChangeArrowheads="1"/>
          </p:cNvSpPr>
          <p:nvPr/>
        </p:nvSpPr>
        <p:spPr bwMode="auto">
          <a:xfrm>
            <a:off x="35639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5622" name="Rectangle 29"/>
          <p:cNvSpPr>
            <a:spLocks noChangeArrowheads="1"/>
          </p:cNvSpPr>
          <p:nvPr/>
        </p:nvSpPr>
        <p:spPr bwMode="auto">
          <a:xfrm>
            <a:off x="48593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Text Box 30"/>
          <p:cNvSpPr txBox="1">
            <a:spLocks noChangeArrowheads="1"/>
          </p:cNvSpPr>
          <p:nvPr/>
        </p:nvSpPr>
        <p:spPr bwMode="auto">
          <a:xfrm>
            <a:off x="2411413" y="2565400"/>
            <a:ext cx="6048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«Летит сова по синему небу, крылья распластала, солнышко застлала».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В какое время дня можно увидеть росу на траве?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«Кругом вода — с питьём — беда». Что это значит?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 «Течёт, течёт — не вытечет, бежит, бежит — не выбежит».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Помнишь сказку Ершова «Конёк-горбунок»? Где Иван искал перстень царицы?</a:t>
            </a:r>
          </a:p>
        </p:txBody>
      </p:sp>
      <p:sp>
        <p:nvSpPr>
          <p:cNvPr id="25624" name="WordArt 31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19137" cy="619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292725" y="2603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7245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1563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5881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292725" y="6921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7245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1563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5881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292725" y="11255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7245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5881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1563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292725" y="15573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957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4275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4275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48593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5292725" y="19891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35639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48593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411413" y="2565400"/>
            <a:ext cx="6048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«Летит сова по синему небу, крылья распластала, солнышко застлала».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В какое время дня можно увидеть росу на траве?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«Кругом вода — с питьём — беда». Что это значит?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 «Течёт, течёт — не вытечет, бежит, бежит — не выбежит».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Помнишь сказку Ершова «Конёк-горбунок»? Где Иван искал перстень царицы?</a:t>
            </a:r>
          </a:p>
        </p:txBody>
      </p:sp>
      <p:sp>
        <p:nvSpPr>
          <p:cNvPr id="26648" name="WordArt 2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19137" cy="619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292725" y="2603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7245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1563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5881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292725" y="6921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7245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1563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5881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292725" y="11255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7245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65881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61563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5292725" y="15573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9957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44275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44275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48593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5292725" y="19891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35639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8593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411413" y="2565400"/>
            <a:ext cx="6048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«Летит сова по синему небу, крылья распластала, солнышко застлала».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В какое время дня можно увидеть росу на траве?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«Кругом вода — с питьём — беда». Что это значит?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 «Течёт, течёт — не вытечет, бежит, бежит — не выбежит».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Помнишь сказку Ершова «Конёк-горбунок»? Где Иван искал перстень царицы?</a:t>
            </a:r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19137" cy="619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292725" y="2603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7245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563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5881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292725" y="6921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7245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61563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5881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292725" y="11255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7245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65881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1563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292725" y="15573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9957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4275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4275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8593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5292725" y="19891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35639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8593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411413" y="2565400"/>
            <a:ext cx="6048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«Летит сова по синему небу, крылья распластала, солнышко застлала».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В какое время дня можно увидеть росу на траве?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«Кругом вода — с питьём — беда». Что это значит?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 «Течёт, течёт — не вытечет, бежит, бежит — не выбежит».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Помнишь сказку Ершова «Конёк-горбунок»? Где Иван искал перстень царицы?</a:t>
            </a:r>
          </a:p>
        </p:txBody>
      </p:sp>
      <p:sp>
        <p:nvSpPr>
          <p:cNvPr id="28696" name="WordArt 2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19137" cy="619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292725" y="2603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245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563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588125" y="2603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292725" y="692150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7245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Т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1563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588125" y="692150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292725" y="11255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7245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5881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156325" y="11255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292725" y="15573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9957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4275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9957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44275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Е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4859338" y="15573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292725" y="1989138"/>
            <a:ext cx="431800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5639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О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859338" y="1989138"/>
            <a:ext cx="431800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А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411413" y="2565400"/>
            <a:ext cx="60483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«Летит сова по синему небу, крылья распластала, солнышко застлала».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В какое время дня можно увидеть росу на траве?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«Кругом вода — с питьём — беда». Что это значит?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Отгадай загадку:  «Течёт, течёт — не вытечет, бежит, бежит — не выбежит».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b="1"/>
              <a:t>Помнишь сказку Ершова «Конёк-горбунок»? Где Иван искал перстень царицы?</a:t>
            </a:r>
          </a:p>
        </p:txBody>
      </p:sp>
      <p:sp>
        <p:nvSpPr>
          <p:cNvPr id="29720" name="WordArt 2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19137" cy="6192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</a:t>
            </a:r>
          </a:p>
          <a:p>
            <a:pPr algn="ctr"/>
            <a:r>
              <a:rPr lang="ru-RU" sz="3600" kern="10">
                <a:ln w="19050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765174"/>
            <a:ext cx="7572428" cy="544990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5400" b="1" dirty="0" smtClean="0">
                <a:solidFill>
                  <a:srgbClr val="FF3300"/>
                </a:solidFill>
              </a:rPr>
              <a:t>ВОДА</a:t>
            </a:r>
            <a:r>
              <a:rPr lang="ru-RU" sz="4400" b="1" dirty="0" smtClean="0">
                <a:solidFill>
                  <a:srgbClr val="FF3300"/>
                </a:solidFill>
              </a:rPr>
              <a:t> – 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b="1" dirty="0" smtClean="0"/>
              <a:t>одно из самых распространённых веществ в природе (гидросфера занимает 71% поверхности Земли).</a:t>
            </a:r>
            <a:r>
              <a:rPr lang="ru-RU" sz="900" b="1" dirty="0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8"/>
          <p:cNvSpPr txBox="1">
            <a:spLocks noChangeArrowheads="1"/>
          </p:cNvSpPr>
          <p:nvPr/>
        </p:nvSpPr>
        <p:spPr bwMode="auto">
          <a:xfrm>
            <a:off x="1547813" y="620713"/>
            <a:ext cx="662463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В атмосфере </a:t>
            </a:r>
            <a:r>
              <a:rPr lang="ru-RU" sz="4800" b="1">
                <a:solidFill>
                  <a:srgbClr val="FF0000"/>
                </a:solidFill>
              </a:rPr>
              <a:t>туманом</a:t>
            </a:r>
            <a:r>
              <a:rPr lang="ru-RU" sz="4800"/>
              <a:t> называют скопление водяных капелек или ледяных кристаллов в приземном слое.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5"/>
          <p:cNvSpPr>
            <a:spLocks noChangeArrowheads="1" noChangeShapeType="1" noTextEdit="1"/>
          </p:cNvSpPr>
          <p:nvPr/>
        </p:nvSpPr>
        <p:spPr bwMode="auto">
          <a:xfrm>
            <a:off x="1547813" y="1844675"/>
            <a:ext cx="6121400" cy="2305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СПАСИБО</a:t>
            </a:r>
          </a:p>
        </p:txBody>
      </p:sp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971550" y="3573463"/>
            <a:ext cx="7200900" cy="1930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РАБОТУ!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2"/>
            <a:ext cx="8229600" cy="545149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/>
              <a:t>Воде принадлежит важнейшая роль в геологической истории планеты.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/>
              <a:t>Без воды невозможно существование живых организмов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/>
              <a:t>(около 65%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/>
              <a:t>человеческого тела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/>
              <a:t>составляет вода).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СОСТОЯНИЯ ВОДЫ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323850" y="2133600"/>
            <a:ext cx="2736850" cy="172720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ЖИДКОЕ</a:t>
            </a:r>
          </a:p>
        </p:txBody>
      </p:sp>
      <p:sp>
        <p:nvSpPr>
          <p:cNvPr id="5124" name="Oval 5"/>
          <p:cNvSpPr>
            <a:spLocks noChangeArrowheads="1"/>
          </p:cNvSpPr>
          <p:nvPr/>
        </p:nvSpPr>
        <p:spPr bwMode="auto">
          <a:xfrm>
            <a:off x="5651500" y="1916113"/>
            <a:ext cx="2736850" cy="172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ГАЗООБРАЗНОЕ</a:t>
            </a:r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2987675" y="3860800"/>
            <a:ext cx="2736850" cy="17272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ТВЁРДОЕ</a:t>
            </a:r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 flipH="1">
            <a:off x="2411413" y="1196975"/>
            <a:ext cx="1944687" cy="1008063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7"/>
          <p:cNvSpPr>
            <a:spLocks noChangeShapeType="1"/>
          </p:cNvSpPr>
          <p:nvPr/>
        </p:nvSpPr>
        <p:spPr bwMode="auto">
          <a:xfrm>
            <a:off x="4357688" y="1214438"/>
            <a:ext cx="46037" cy="2643187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7"/>
          <p:cNvSpPr>
            <a:spLocks noChangeShapeType="1"/>
          </p:cNvSpPr>
          <p:nvPr/>
        </p:nvSpPr>
        <p:spPr bwMode="auto">
          <a:xfrm>
            <a:off x="4357688" y="1143000"/>
            <a:ext cx="1714500" cy="1000125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8" name="Group 7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504238" cy="6314188"/>
        </p:xfrm>
        <a:graphic>
          <a:graphicData uri="http://schemas.openxmlformats.org/drawingml/2006/table">
            <a:tbl>
              <a:tblPr/>
              <a:tblGrid>
                <a:gridCol w="2270125"/>
                <a:gridCol w="2078038"/>
                <a:gridCol w="2078037"/>
                <a:gridCol w="2078038"/>
              </a:tblGrid>
              <a:tr h="731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Свойства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Состояния воды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жидкое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твёрдое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Газообраз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Цвет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Запах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Вкус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Прозрач-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Форма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Текучесть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55625"/>
            <a:ext cx="8243888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675687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Формы снежинок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79388" y="0"/>
            <a:ext cx="8785225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ЛЕДНИКИ</a:t>
            </a:r>
            <a:r>
              <a:rPr lang="ru-RU"/>
              <a:t> </a:t>
            </a:r>
            <a:r>
              <a:rPr lang="ru-RU" sz="3600"/>
              <a:t>- </a:t>
            </a:r>
          </a:p>
          <a:p>
            <a:pPr algn="just">
              <a:spcBef>
                <a:spcPct val="50000"/>
              </a:spcBef>
            </a:pPr>
            <a:r>
              <a:rPr lang="ru-RU" sz="3200" b="1"/>
              <a:t>движущиеся естественные скопления льда атмосферного происхождения на земной поверхности; образуются в тех районах, где твердых атмосферных осадков отлагается больше, чем стаивает и испаряется. Ледники делятся на наземные ледниковые покровы, шельфовые и горные. </a:t>
            </a:r>
          </a:p>
          <a:p>
            <a:pPr algn="just">
              <a:spcBef>
                <a:spcPct val="50000"/>
              </a:spcBef>
            </a:pPr>
            <a:r>
              <a:rPr lang="ru-RU" sz="3200" b="1"/>
              <a:t>Общая площадь современных ледников ок. 16,3 млн. км2 (10,9% площадь суши), общий объем льдов ок. 30 млн. км3.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Documents and Settings\---\Мои документы\00 Лена\Фотографии\Кисловодск июнь 2010\P1010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"/>
            <a:ext cx="7929563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571500" y="6286500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Arial Black" pitchFamily="34" charset="0"/>
              </a:rPr>
              <a:t>Ледник на Улу - Тау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1061</Words>
  <Application>Microsoft Office PowerPoint</Application>
  <PresentationFormat>Экран (4:3)</PresentationFormat>
  <Paragraphs>245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Загадка</vt:lpstr>
      <vt:lpstr>Презентация PowerPoint</vt:lpstr>
      <vt:lpstr>Презентация PowerPoint</vt:lpstr>
      <vt:lpstr>Презентация PowerPoint</vt:lpstr>
      <vt:lpstr>ТРИ СОСТОЯНИЯ 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Home</cp:lastModifiedBy>
  <cp:revision>54</cp:revision>
  <dcterms:created xsi:type="dcterms:W3CDTF">2008-01-11T17:44:44Z</dcterms:created>
  <dcterms:modified xsi:type="dcterms:W3CDTF">2012-11-12T17:28:40Z</dcterms:modified>
</cp:coreProperties>
</file>