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86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7" r:id="rId19"/>
    <p:sldId id="274" r:id="rId20"/>
    <p:sldId id="275" r:id="rId21"/>
    <p:sldId id="276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E5672-F91C-4DE9-B8E3-03845F0C524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9827C-80F2-4291-B135-DA8900F45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Религия и культура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ОРКСЭ</a:t>
            </a:r>
          </a:p>
          <a:p>
            <a:r>
              <a:rPr lang="ru-RU" dirty="0" smtClean="0"/>
              <a:t>урок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4857784" cy="7858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4186238" cy="584043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Постепенно на смену веры в духов приходит вера в богов</a:t>
            </a:r>
          </a:p>
          <a:p>
            <a:r>
              <a:rPr lang="ru-RU" sz="2800" dirty="0" smtClean="0"/>
              <a:t>Ацтекские боги</a:t>
            </a:r>
            <a:endParaRPr lang="ru-RU" sz="2800" dirty="0"/>
          </a:p>
        </p:txBody>
      </p:sp>
      <p:pic>
        <p:nvPicPr>
          <p:cNvPr id="4" name="Рисунок 3" descr="боги 2 ацтек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814" y="3183359"/>
            <a:ext cx="3527655" cy="3674641"/>
          </a:xfrm>
          <a:prstGeom prst="rect">
            <a:avLst/>
          </a:prstGeom>
        </p:spPr>
      </p:pic>
      <p:pic>
        <p:nvPicPr>
          <p:cNvPr id="5" name="Рисунок 4" descr="боги ацтеко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025" y="214290"/>
            <a:ext cx="4301877" cy="2871119"/>
          </a:xfrm>
          <a:prstGeom prst="rect">
            <a:avLst/>
          </a:prstGeom>
        </p:spPr>
      </p:pic>
      <p:pic>
        <p:nvPicPr>
          <p:cNvPr id="6" name="Рисунок 5" descr="боги 1 ацтеко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211322"/>
            <a:ext cx="3617161" cy="4639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0"/>
            <a:ext cx="5357818" cy="1714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В Древних государствах –Египте, Греции, Риме, Индии, Китае, Японии – люди верили в существование множества богов</a:t>
            </a:r>
            <a:endParaRPr lang="ru-RU" sz="2800" dirty="0"/>
          </a:p>
        </p:txBody>
      </p:sp>
      <p:pic>
        <p:nvPicPr>
          <p:cNvPr id="5" name="Рисунок 4" descr="radimir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"/>
            <a:ext cx="3810000" cy="5159900"/>
          </a:xfrm>
          <a:prstGeom prst="rect">
            <a:avLst/>
          </a:prstGeom>
        </p:spPr>
      </p:pic>
      <p:pic>
        <p:nvPicPr>
          <p:cNvPr id="6" name="Рисунок 5" descr="99b3108273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910" y="2073158"/>
            <a:ext cx="3026090" cy="3854662"/>
          </a:xfrm>
          <a:prstGeom prst="rect">
            <a:avLst/>
          </a:prstGeom>
        </p:spPr>
      </p:pic>
      <p:pic>
        <p:nvPicPr>
          <p:cNvPr id="7" name="Рисунок 6" descr="обезьяний бог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2383" y="3000372"/>
            <a:ext cx="2978894" cy="371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571480"/>
            <a:ext cx="3686172" cy="62865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Были боги, которые покровительствовали  ремёслам или искусству, другие царствовали  в морях и океанах, в подземном царстве.</a:t>
            </a:r>
          </a:p>
          <a:p>
            <a:r>
              <a:rPr lang="ru-RU" dirty="0" smtClean="0"/>
              <a:t>Все вместе эти боги назывались пантеоном</a:t>
            </a:r>
          </a:p>
          <a:p>
            <a:r>
              <a:rPr lang="ru-RU" dirty="0"/>
              <a:t> </a:t>
            </a:r>
            <a:r>
              <a:rPr lang="ru-RU" dirty="0" smtClean="0"/>
              <a:t>религии древних времен называются многобожием.</a:t>
            </a:r>
            <a:endParaRPr lang="ru-RU" dirty="0"/>
          </a:p>
        </p:txBody>
      </p:sp>
      <p:pic>
        <p:nvPicPr>
          <p:cNvPr id="4" name="Рисунок 3" descr="бог счастья торговли и ремесе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5746"/>
            <a:ext cx="2616657" cy="3973770"/>
          </a:xfrm>
          <a:prstGeom prst="rect">
            <a:avLst/>
          </a:prstGeom>
        </p:spPr>
      </p:pic>
      <p:pic>
        <p:nvPicPr>
          <p:cNvPr id="5" name="Рисунок 4" descr="бог войны кита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2010717"/>
            <a:ext cx="2546037" cy="4693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274638"/>
            <a:ext cx="2471726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3500430" cy="66437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Первым народом , который поверил в единого бога , народ иудейский (еврейский).Родоначальником всего еврейского народа считают Авраама. Живя среди язычников , Авраам стал проповедовать единобожие. </a:t>
            </a:r>
          </a:p>
          <a:p>
            <a:r>
              <a:rPr lang="ru-RU" dirty="0" smtClean="0"/>
              <a:t>Авраам поселился в земле Ханаан, обещанной ему Богом ( в наше время- Израиль). С тех пор евреи эту землю зовут Землёй Обетованной, то есть обещанной.</a:t>
            </a:r>
          </a:p>
          <a:p>
            <a:endParaRPr lang="ru-RU" dirty="0"/>
          </a:p>
        </p:txBody>
      </p:sp>
      <p:pic>
        <p:nvPicPr>
          <p:cNvPr id="4" name="Рисунок 3" descr="моисей и евреи в пустын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914" y="1000108"/>
            <a:ext cx="5711172" cy="471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500042"/>
            <a:ext cx="3729006" cy="607223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Спасаясь от голода , внуки Авраама со своими семьями  переселились в Египет. Там евреи оказались на положении рабов. В одной еврейской семье родился мальчик , которого назвали Моисей. Когда Моисей вырос ему явился бог в виде горящего тернового куста, Бог повелел ему вызволить из рабства еврейский народ</a:t>
            </a:r>
            <a:endParaRPr lang="ru-RU" dirty="0"/>
          </a:p>
        </p:txBody>
      </p:sp>
      <p:pic>
        <p:nvPicPr>
          <p:cNvPr id="4" name="Рисунок 3" descr="0_ef7d_b6e607f3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61" y="928670"/>
            <a:ext cx="5070815" cy="44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571480"/>
            <a:ext cx="4086196" cy="59293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Моисей повел свой народ обратно в Землю обетованную .Сорок лет евреи блуждали по пустыне. Во время странствия Моисей на горе </a:t>
            </a:r>
            <a:r>
              <a:rPr lang="ru-RU" dirty="0" err="1" smtClean="0"/>
              <a:t>Синай</a:t>
            </a:r>
            <a:r>
              <a:rPr lang="ru-RU" dirty="0" smtClean="0"/>
              <a:t> получил от бога каменные скрижали- таблички, на которых были записаны заповеди Бога еврейскому народу.</a:t>
            </a:r>
          </a:p>
          <a:p>
            <a:r>
              <a:rPr lang="ru-RU" dirty="0" smtClean="0"/>
              <a:t>Религия иудеев называется иудаизм .Это национальная религия.</a:t>
            </a:r>
          </a:p>
          <a:p>
            <a:r>
              <a:rPr lang="ru-RU" dirty="0" smtClean="0"/>
              <a:t>Еще одна национальная религия – индуизм- религия индусов.</a:t>
            </a:r>
          </a:p>
          <a:p>
            <a:r>
              <a:rPr lang="ru-RU" dirty="0" smtClean="0"/>
              <a:t>( жителей Индии)</a:t>
            </a:r>
            <a:endParaRPr lang="ru-RU" dirty="0"/>
          </a:p>
        </p:txBody>
      </p:sp>
      <p:pic>
        <p:nvPicPr>
          <p:cNvPr id="4" name="Рисунок 3" descr="моисей со скрижалям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79" y="357166"/>
            <a:ext cx="4285961" cy="6357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8630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214290"/>
            <a:ext cx="4286248" cy="67866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помимо </a:t>
            </a:r>
            <a:r>
              <a:rPr lang="ru-RU" dirty="0"/>
              <a:t>представителей традиционных религий, в России издавна жили последователи разных религиозных традиций, включая и экзотический для нашей страны индуизм.</a:t>
            </a:r>
          </a:p>
          <a:p>
            <a:r>
              <a:rPr lang="ru-RU" dirty="0"/>
              <a:t>Первые индийцы прибыли в Астрахань в 1615 — 1616 гг. Первый царь из династии Романовых — Михаил Фёдорович — дал указание воеводам не чинить индийцам препятствий в совершении ими религиозных обрядов. </a:t>
            </a:r>
            <a:r>
              <a:rPr lang="ru-RU" dirty="0" smtClean="0"/>
              <a:t>Тогда</a:t>
            </a:r>
            <a:r>
              <a:rPr lang="ru-RU" dirty="0"/>
              <a:t> же в Астрахани было построено индийское подворье с храмом.</a:t>
            </a:r>
          </a:p>
          <a:p>
            <a:r>
              <a:rPr lang="ru-RU" dirty="0"/>
              <a:t>Индийские купцы прославились в Астрахани не только предприимчивостью и порядочностью в торговле, но и высокой нравственностью, уживчивостью стремлением сохранить жизнь всем живым существам — они выкупали у местных мальчишек птиц, чтобы выпускать их на волю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57b7770168d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" y="0"/>
            <a:ext cx="2707090" cy="3214670"/>
          </a:xfrm>
          <a:prstGeom prst="rect">
            <a:avLst/>
          </a:prstGeom>
        </p:spPr>
      </p:pic>
      <p:pic>
        <p:nvPicPr>
          <p:cNvPr id="5" name="Рисунок 4" descr="индуист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787564"/>
            <a:ext cx="2693864" cy="4925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Мировые религии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4292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 временем появились религии , которые называются мировыми . Они распространены по всему миру  .Верующие этих религий живут в разных странах , принадлежат разным народам. Сегодня мировыми религиями являются </a:t>
            </a:r>
            <a:r>
              <a:rPr lang="ru-RU" b="1" dirty="0" smtClean="0">
                <a:solidFill>
                  <a:srgbClr val="FF0000"/>
                </a:solidFill>
              </a:rPr>
              <a:t>христианство, ислам и  буддизм.</a:t>
            </a:r>
          </a:p>
          <a:p>
            <a:r>
              <a:rPr lang="ru-RU" dirty="0" smtClean="0"/>
              <a:t>В России с незапамятных времен существуют разные религии .Больше всего у нас православных христиан, есть буддисты и исповедующие ислам и </a:t>
            </a:r>
            <a:r>
              <a:rPr lang="ru-RU" dirty="0" smtClean="0">
                <a:solidFill>
                  <a:srgbClr val="FF0000"/>
                </a:solidFill>
              </a:rPr>
              <a:t>иудаизм.</a:t>
            </a:r>
            <a:r>
              <a:rPr lang="ru-RU" dirty="0" smtClean="0"/>
              <a:t> Эти 4 религии считаются традиционными религиями России</a:t>
            </a:r>
          </a:p>
          <a:p>
            <a:r>
              <a:rPr lang="ru-RU" dirty="0" smtClean="0"/>
              <a:t>У некоторых Российских народов сохранились  и традиционные верования, есть верующие, которые принадлежат к иным направлениям христианства -католичеству  ,протестантизму.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57742" cy="1143000"/>
          </a:xfrm>
        </p:spPr>
        <p:txBody>
          <a:bodyPr/>
          <a:lstStyle/>
          <a:p>
            <a:r>
              <a:rPr lang="ru-RU" dirty="0" smtClean="0"/>
              <a:t>Святые имена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357166"/>
            <a:ext cx="3614734" cy="628654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Братья Кирилл и </a:t>
            </a:r>
            <a:r>
              <a:rPr lang="ru-RU" dirty="0" err="1"/>
              <a:t>Мефодий</a:t>
            </a:r>
            <a:r>
              <a:rPr lang="ru-RU" dirty="0"/>
              <a:t>, жившие в IX веке, — христианские святые, почитаемые и на Востоке и на Западе. Они проповедовали христианство славянским народам и стали создателями славянской азбуки. Создание славянской письменности было необходимо для перевода Священного Писания и богослужебных книг христиан на славянский язык.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323" y="1285860"/>
            <a:ext cx="469625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428604"/>
            <a:ext cx="5043494" cy="6143668"/>
          </a:xfrm>
        </p:spPr>
        <p:txBody>
          <a:bodyPr>
            <a:normAutofit/>
          </a:bodyPr>
          <a:lstStyle/>
          <a:p>
            <a:r>
              <a:rPr lang="ru-RU" dirty="0" smtClean="0"/>
              <a:t>Христианство, ислам, иудаизм, буддизм, традиционные верования народов России- важная часть культуры нашей страны. Большая часть россиян- верующие люди, которые верят в бога, выполняют религиозные обряды. Как того требует их вера.</a:t>
            </a:r>
            <a:endParaRPr lang="ru-RU" dirty="0"/>
          </a:p>
        </p:txBody>
      </p:sp>
      <p:pic>
        <p:nvPicPr>
          <p:cNvPr id="4" name="Рисунок 3" descr="670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74649"/>
            <a:ext cx="3071834" cy="4618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Возникновение религий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мнению современных ученых религия возникла одновременно с появлением человека разумного на Земле . Даже захоронения первобытных людей демонстрируют заботу об умерших. Заупокойные приношения  в виде </a:t>
            </a:r>
            <a:r>
              <a:rPr lang="ru-RU" dirty="0" err="1" smtClean="0"/>
              <a:t>украшений,оружия,орудий</a:t>
            </a:r>
            <a:r>
              <a:rPr lang="ru-RU" dirty="0" smtClean="0"/>
              <a:t> труда свидетельствуют о вере в жизнь после смерти.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Слово религия произошло от латинского слова , которое означает</a:t>
            </a:r>
          </a:p>
          <a:p>
            <a:r>
              <a:rPr lang="ru-RU" dirty="0" smtClean="0"/>
              <a:t>Служить</a:t>
            </a:r>
          </a:p>
          <a:p>
            <a:r>
              <a:rPr lang="ru-RU" dirty="0" smtClean="0"/>
              <a:t>Связывать, соединять,</a:t>
            </a:r>
          </a:p>
          <a:p>
            <a:r>
              <a:rPr lang="ru-RU" dirty="0" smtClean="0"/>
              <a:t> поклоняться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Первобытные верования – 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Ислам и буддизм</a:t>
            </a:r>
          </a:p>
          <a:p>
            <a:r>
              <a:rPr lang="ru-RU" dirty="0" smtClean="0"/>
              <a:t>Иудаизм и христианство</a:t>
            </a:r>
          </a:p>
          <a:p>
            <a:r>
              <a:rPr lang="ru-RU" dirty="0" smtClean="0"/>
              <a:t>Верование древних людей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Мировые религии это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Христианство, ислам и буддизм</a:t>
            </a:r>
          </a:p>
          <a:p>
            <a:r>
              <a:rPr lang="ru-RU" dirty="0" smtClean="0"/>
              <a:t>Индуизм и иудаизм</a:t>
            </a:r>
          </a:p>
          <a:p>
            <a:r>
              <a:rPr lang="ru-RU" dirty="0" smtClean="0"/>
              <a:t>Религии Древней Греции и Рима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Национальные религии- это..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Христианство</a:t>
            </a:r>
          </a:p>
          <a:p>
            <a:r>
              <a:rPr lang="ru-RU" dirty="0" smtClean="0"/>
              <a:t>Индуизм и иудаизм</a:t>
            </a:r>
          </a:p>
          <a:p>
            <a:r>
              <a:rPr lang="ru-RU" dirty="0" smtClean="0"/>
              <a:t>Ислам и  буддизм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274638"/>
            <a:ext cx="318610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Первые украшения</a:t>
            </a:r>
            <a:endParaRPr lang="ru-RU" dirty="0"/>
          </a:p>
        </p:txBody>
      </p:sp>
      <p:pic>
        <p:nvPicPr>
          <p:cNvPr id="4" name="Содержимое 3" descr="ukrasheniy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6292"/>
            <a:ext cx="5253189" cy="2825934"/>
          </a:xfrm>
        </p:spPr>
      </p:pic>
      <p:pic>
        <p:nvPicPr>
          <p:cNvPr id="5" name="Рисунок 4" descr="костяные украшения из погребен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517028"/>
            <a:ext cx="4071934" cy="4338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Древние орудия труда</a:t>
            </a:r>
            <a:endParaRPr lang="ru-RU" dirty="0"/>
          </a:p>
        </p:txBody>
      </p:sp>
      <p:pic>
        <p:nvPicPr>
          <p:cNvPr id="4" name="Содержимое 3" descr="первые орудия труда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780" y="1285860"/>
            <a:ext cx="4207962" cy="5072098"/>
          </a:xfrm>
        </p:spPr>
      </p:pic>
      <p:pic>
        <p:nvPicPr>
          <p:cNvPr id="5" name="Рисунок 4" descr="первые орудия труд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074641"/>
            <a:ext cx="4374777" cy="5494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Первобытные верования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429288"/>
          </a:xfrm>
        </p:spPr>
        <p:txBody>
          <a:bodyPr/>
          <a:lstStyle/>
          <a:p>
            <a:r>
              <a:rPr lang="ru-RU" dirty="0" smtClean="0"/>
              <a:t>В тот период люди одушевляли природу и считали , что владельцами гор, тайги, моря , земли были духи или боги. В честь духов хозяев устраивались праздники, выполнялись ритуальные действия ( пляски у костра изображавшие удачную охоту , приношение жертвы , ношение специальных одежд , соблюдение запретов )  Так люди надеялись что духи будут им покровительствовать и помогать.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Древние люди верили ,что мир населен духами добрыми и злыми. Эти духи обитали в деревьях, ручьях, реках, в огне и ветре. Люди почитали священных животных, например , медведей, оленей, или священных растений.  И это животное охраняет их род. Такие животные или растения становились тотемами- объектами поклонения.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0"/>
            <a:ext cx="3543296" cy="1143000"/>
          </a:xfrm>
        </p:spPr>
        <p:txBody>
          <a:bodyPr/>
          <a:lstStyle/>
          <a:p>
            <a:r>
              <a:rPr lang="ru-RU" dirty="0" smtClean="0"/>
              <a:t>тотемы</a:t>
            </a:r>
            <a:endParaRPr lang="ru-RU" dirty="0"/>
          </a:p>
        </p:txBody>
      </p:sp>
      <p:pic>
        <p:nvPicPr>
          <p:cNvPr id="3" name="Рисунок 2" descr="тотем. 34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002" y="4572008"/>
            <a:ext cx="3282450" cy="2285992"/>
          </a:xfrm>
          <a:prstGeom prst="rect">
            <a:avLst/>
          </a:prstGeom>
        </p:spPr>
      </p:pic>
      <p:pic>
        <p:nvPicPr>
          <p:cNvPr id="4" name="Рисунок 3" descr="тотем аляс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4005"/>
            <a:ext cx="3500462" cy="5676829"/>
          </a:xfrm>
          <a:prstGeom prst="rect">
            <a:avLst/>
          </a:prstGeom>
        </p:spPr>
      </p:pic>
      <p:pic>
        <p:nvPicPr>
          <p:cNvPr id="5" name="Рисунок 4" descr="тотем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2560852"/>
            <a:ext cx="2071702" cy="3135548"/>
          </a:xfrm>
          <a:prstGeom prst="rect">
            <a:avLst/>
          </a:prstGeom>
        </p:spPr>
      </p:pic>
      <p:pic>
        <p:nvPicPr>
          <p:cNvPr id="6" name="Рисунок 5" descr="тотем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6975" y="216703"/>
            <a:ext cx="2867025" cy="4281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4525963"/>
          </a:xfrm>
        </p:spPr>
        <p:txBody>
          <a:bodyPr/>
          <a:lstStyle/>
          <a:p>
            <a:r>
              <a:rPr lang="ru-RU" dirty="0" smtClean="0"/>
              <a:t>В глубокой древности люди изготавливали идолов – статуи, изваяния. Которым поклонялись. Как божеству .Язычники верили, что идол вмещает в себя божество или сам и есть божество.</a:t>
            </a:r>
            <a:endParaRPr lang="ru-RU" dirty="0"/>
          </a:p>
        </p:txBody>
      </p:sp>
      <p:pic>
        <p:nvPicPr>
          <p:cNvPr id="4" name="Содержимое 3" descr="fedorov-davydov-ga-1976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428868"/>
            <a:ext cx="3437594" cy="4211053"/>
          </a:xfrm>
          <a:prstGeom prst="rect">
            <a:avLst/>
          </a:prstGeom>
        </p:spPr>
      </p:pic>
      <p:pic>
        <p:nvPicPr>
          <p:cNvPr id="5" name="Рисунок 4" descr="половецкая каменная баба.jp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146939"/>
            <a:ext cx="2428892" cy="4515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143008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славянский Перун                     идол из уральских болот</a:t>
            </a:r>
            <a:endParaRPr lang="ru-RU" sz="2800" dirty="0"/>
          </a:p>
        </p:txBody>
      </p:sp>
      <p:pic>
        <p:nvPicPr>
          <p:cNvPr id="4" name="Рисунок 3" descr="даждьбог славян идо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85907"/>
            <a:ext cx="3429024" cy="5156330"/>
          </a:xfrm>
          <a:prstGeom prst="rect">
            <a:avLst/>
          </a:prstGeom>
        </p:spPr>
      </p:pic>
      <p:pic>
        <p:nvPicPr>
          <p:cNvPr id="5" name="Рисунок 4" descr="идол из уральских болотстарше ноева ковчег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145038"/>
            <a:ext cx="3771860" cy="543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644</Words>
  <Application>Microsoft Office PowerPoint</Application>
  <PresentationFormat>Экран (4:3)</PresentationFormat>
  <Paragraphs>53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Религия и культура </vt:lpstr>
      <vt:lpstr>Возникновение религий</vt:lpstr>
      <vt:lpstr>Первые украшения</vt:lpstr>
      <vt:lpstr>Древние орудия труда</vt:lpstr>
      <vt:lpstr>Первобытные верования</vt:lpstr>
      <vt:lpstr>Древние люди верили ,что мир населен духами добрыми и злыми. Эти духи обитали в деревьях, ручьях, реках, в огне и ветре. Люди почитали священных животных, например , медведей, оленей, или священных растений.  И это животное охраняет их род. Такие животные или растения становились тотемами- объектами поклонения.</vt:lpstr>
      <vt:lpstr>тотемы</vt:lpstr>
      <vt:lpstr>Слайд 8</vt:lpstr>
      <vt:lpstr> славянский Перун                     идол из уральских болот</vt:lpstr>
      <vt:lpstr>Слайд 10</vt:lpstr>
      <vt:lpstr>В Древних государствах –Египте, Греции, Риме, Индии, Китае, Японии – люди верили в существование множества богов</vt:lpstr>
      <vt:lpstr>Слайд 12</vt:lpstr>
      <vt:lpstr>Слайд 13</vt:lpstr>
      <vt:lpstr>Слайд 14</vt:lpstr>
      <vt:lpstr>Слайд 15</vt:lpstr>
      <vt:lpstr>Слайд 16</vt:lpstr>
      <vt:lpstr>Мировые религии</vt:lpstr>
      <vt:lpstr>Святые имена</vt:lpstr>
      <vt:lpstr>Слайд 19</vt:lpstr>
      <vt:lpstr>Проверка знаний</vt:lpstr>
      <vt:lpstr>Первобытные верования – это…</vt:lpstr>
      <vt:lpstr>Мировые религии это  </vt:lpstr>
      <vt:lpstr>Национальные религии- это..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Религия и культура </dc:title>
  <dc:creator>Admin</dc:creator>
  <cp:lastModifiedBy>User</cp:lastModifiedBy>
  <cp:revision>21</cp:revision>
  <dcterms:created xsi:type="dcterms:W3CDTF">2011-01-23T14:56:39Z</dcterms:created>
  <dcterms:modified xsi:type="dcterms:W3CDTF">2012-11-11T18:58:34Z</dcterms:modified>
</cp:coreProperties>
</file>