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5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85E9-C0A2-4A6E-994F-1D87CA72A1B3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3105-6789-4CF2-BC56-CD576FA8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85E9-C0A2-4A6E-994F-1D87CA72A1B3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3105-6789-4CF2-BC56-CD576FA8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85E9-C0A2-4A6E-994F-1D87CA72A1B3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3105-6789-4CF2-BC56-CD576FA8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85E9-C0A2-4A6E-994F-1D87CA72A1B3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3105-6789-4CF2-BC56-CD576FA8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85E9-C0A2-4A6E-994F-1D87CA72A1B3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3105-6789-4CF2-BC56-CD576FA8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85E9-C0A2-4A6E-994F-1D87CA72A1B3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3105-6789-4CF2-BC56-CD576FA8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85E9-C0A2-4A6E-994F-1D87CA72A1B3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3105-6789-4CF2-BC56-CD576FA8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85E9-C0A2-4A6E-994F-1D87CA72A1B3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3105-6789-4CF2-BC56-CD576FA8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85E9-C0A2-4A6E-994F-1D87CA72A1B3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3105-6789-4CF2-BC56-CD576FA8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85E9-C0A2-4A6E-994F-1D87CA72A1B3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3105-6789-4CF2-BC56-CD576FA8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85E9-C0A2-4A6E-994F-1D87CA72A1B3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3105-6789-4CF2-BC56-CD576FA8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185E9-C0A2-4A6E-994F-1D87CA72A1B3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33105-6789-4CF2-BC56-CD576FA8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gictail.ru/Ramochki/School/index_files/original_images/p0000013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t-n.ru/communities.aspx?cat_no=13748&amp;d_no=222265&amp;ext=Attachment.aspx?Id=970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5918" y="428604"/>
            <a:ext cx="43039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МБОУ «СОШ№14»</a:t>
            </a:r>
          </a:p>
          <a:p>
            <a:r>
              <a:rPr lang="ru-RU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г. Новомосковска Тульской области</a:t>
            </a:r>
          </a:p>
          <a:p>
            <a:r>
              <a:rPr lang="ru-RU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Учитель начальных классов</a:t>
            </a:r>
          </a:p>
          <a:p>
            <a:r>
              <a:rPr lang="ru-RU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Хлопянова Татьяна Витальевна</a:t>
            </a:r>
            <a:endParaRPr lang="ru-RU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0232" y="2000240"/>
            <a:ext cx="364074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Segoe Print" pitchFamily="2" charset="0"/>
              </a:rPr>
              <a:t>Таблица </a:t>
            </a:r>
          </a:p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Segoe Print" pitchFamily="2" charset="0"/>
              </a:rPr>
              <a:t>умножения на 3</a:t>
            </a:r>
          </a:p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Segoe Print" pitchFamily="2" charset="0"/>
              </a:rPr>
              <a:t>(анимированная</a:t>
            </a:r>
          </a:p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Segoe Print" pitchFamily="2" charset="0"/>
              </a:rPr>
              <a:t>сорбонка)</a:t>
            </a:r>
            <a:endParaRPr lang="ru-RU" sz="3200" b="1" dirty="0">
              <a:solidFill>
                <a:srgbClr val="00B050"/>
              </a:solidFill>
              <a:latin typeface="Segoe Print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6116" y="4643446"/>
            <a:ext cx="898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2013 г.</a:t>
            </a:r>
            <a:endParaRPr lang="ru-RU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214290"/>
            <a:ext cx="4354205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Дорогой друг!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Предлагаю тебе 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проверить знания 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таблицы умножения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 3.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 карточке дано 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выражение. Вычисли 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го значение, затем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ажми на карточку и 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роверь правильность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твета.</a:t>
            </a:r>
            <a:r>
              <a:rPr lang="ru-RU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Удачи!</a:t>
            </a:r>
            <a:endParaRPr lang="ru-RU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000232" y="500042"/>
            <a:ext cx="1357322" cy="914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5" name="Овал 4"/>
          <p:cNvSpPr/>
          <p:nvPr/>
        </p:nvSpPr>
        <p:spPr>
          <a:xfrm>
            <a:off x="2000232" y="500042"/>
            <a:ext cx="1357322" cy="914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2·3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000232" y="500042"/>
            <a:ext cx="1357322" cy="914400"/>
          </a:xfrm>
          <a:prstGeom prst="ellipse">
            <a:avLst/>
          </a:prstGeom>
          <a:solidFill>
            <a:schemeClr val="bg1">
              <a:lumMod val="65000"/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000496" y="571480"/>
            <a:ext cx="1357322" cy="914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000496" y="571480"/>
            <a:ext cx="1357322" cy="914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3·3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000496" y="642918"/>
            <a:ext cx="1357322" cy="914400"/>
          </a:xfrm>
          <a:prstGeom prst="ellipse">
            <a:avLst/>
          </a:prstGeom>
          <a:solidFill>
            <a:schemeClr val="bg1">
              <a:lumMod val="75000"/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071670" y="1643050"/>
            <a:ext cx="1357322" cy="914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4·3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071670" y="1643050"/>
            <a:ext cx="1357322" cy="914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12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071670" y="1643050"/>
            <a:ext cx="1357322" cy="914400"/>
          </a:xfrm>
          <a:prstGeom prst="ellipse">
            <a:avLst/>
          </a:prstGeom>
          <a:solidFill>
            <a:schemeClr val="bg1">
              <a:lumMod val="65000"/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929058" y="1643050"/>
            <a:ext cx="1357322" cy="914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929058" y="1643050"/>
            <a:ext cx="1357322" cy="914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5·3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929058" y="1643050"/>
            <a:ext cx="1357322" cy="914400"/>
          </a:xfrm>
          <a:prstGeom prst="ellipse">
            <a:avLst/>
          </a:prstGeom>
          <a:solidFill>
            <a:schemeClr val="bg1">
              <a:lumMod val="75000"/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43108" y="2714620"/>
            <a:ext cx="1357322" cy="914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143108" y="2714620"/>
            <a:ext cx="1357322" cy="914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6·3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143108" y="2714620"/>
            <a:ext cx="1357322" cy="914400"/>
          </a:xfrm>
          <a:prstGeom prst="ellipse">
            <a:avLst/>
          </a:prstGeom>
          <a:solidFill>
            <a:schemeClr val="bg1">
              <a:lumMod val="65000"/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857620" y="2786058"/>
            <a:ext cx="1357322" cy="914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7·3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3857620" y="2786058"/>
            <a:ext cx="1357322" cy="914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21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857620" y="2786058"/>
            <a:ext cx="1357322" cy="914400"/>
          </a:xfrm>
          <a:prstGeom prst="ellipse">
            <a:avLst/>
          </a:prstGeom>
          <a:solidFill>
            <a:schemeClr val="bg1">
              <a:lumMod val="75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143108" y="3857628"/>
            <a:ext cx="1357322" cy="914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8·3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143108" y="3857628"/>
            <a:ext cx="1357322" cy="914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24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2143108" y="3857628"/>
            <a:ext cx="1357322" cy="914400"/>
          </a:xfrm>
          <a:prstGeom prst="ellipse">
            <a:avLst/>
          </a:prstGeom>
          <a:solidFill>
            <a:schemeClr val="bg1">
              <a:lumMod val="75000"/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786182" y="3929066"/>
            <a:ext cx="1357322" cy="914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9·3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3786182" y="3929066"/>
            <a:ext cx="1357322" cy="914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27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3786182" y="3929066"/>
            <a:ext cx="1357322" cy="914400"/>
          </a:xfrm>
          <a:prstGeom prst="ellipse">
            <a:avLst/>
          </a:prstGeom>
          <a:solidFill>
            <a:schemeClr val="bg1">
              <a:lumMod val="65000"/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9" grpId="0" animBg="1"/>
      <p:bldP spid="19" grpId="1" animBg="1"/>
      <p:bldP spid="20" grpId="0" animBg="1"/>
      <p:bldP spid="20" grpId="1" animBg="1"/>
      <p:bldP spid="22" grpId="0" animBg="1"/>
      <p:bldP spid="22" grpId="1" animBg="1"/>
      <p:bldP spid="23" grpId="0" animBg="1"/>
      <p:bldP spid="23" grpId="1" animBg="1"/>
      <p:bldP spid="25" grpId="0" animBg="1"/>
      <p:bldP spid="25" grpId="1" animBg="1"/>
      <p:bldP spid="26" grpId="0" animBg="1"/>
      <p:bldP spid="2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500042"/>
            <a:ext cx="4071966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b="1" dirty="0" smtClean="0">
                <a:solidFill>
                  <a:schemeClr val="accent1"/>
                </a:solidFill>
                <a:latin typeface="Segoe Print" pitchFamily="2" charset="0"/>
              </a:rPr>
              <a:t>Используемые источники: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b="1" dirty="0" smtClean="0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b="1" dirty="0" smtClean="0">
                <a:solidFill>
                  <a:srgbClr val="C00000"/>
                </a:solidFill>
              </a:rPr>
              <a:t>Рамка </a:t>
            </a:r>
            <a:r>
              <a:rPr lang="en-US" b="1" dirty="0" smtClean="0">
                <a:solidFill>
                  <a:srgbClr val="C00000"/>
                </a:solidFill>
                <a:hlinkClick r:id="rId3"/>
              </a:rPr>
              <a:t>http://www.magictail.ru/Ramochki/School/index_files/original_images/p0000013.jpg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b="1" dirty="0" err="1" smtClean="0">
                <a:solidFill>
                  <a:srgbClr val="C00000"/>
                </a:solidFill>
              </a:rPr>
              <a:t>Аствацатуров</a:t>
            </a:r>
            <a:r>
              <a:rPr lang="ru-RU" b="1" dirty="0" smtClean="0">
                <a:solidFill>
                  <a:srgbClr val="C00000"/>
                </a:solidFill>
              </a:rPr>
              <a:t> Г.О. Технологический прием «Анимированная сорбонка» – </a:t>
            </a:r>
            <a:r>
              <a:rPr lang="en-US" b="1" dirty="0" smtClean="0">
                <a:solidFill>
                  <a:schemeClr val="accent2"/>
                </a:solidFill>
                <a:hlinkClick r:id="rId4"/>
              </a:rPr>
              <a:t>http://www.it-n.ru/communities.aspx?cat_no=13748&amp;d_no=222265&amp;ext=Attachment.aspx?Id=97001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96</Words>
  <Application>Microsoft Office PowerPoint</Application>
  <PresentationFormat>Экран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Домашний</dc:creator>
  <cp:lastModifiedBy>Домашний</cp:lastModifiedBy>
  <cp:revision>10</cp:revision>
  <dcterms:created xsi:type="dcterms:W3CDTF">2013-03-21T15:51:39Z</dcterms:created>
  <dcterms:modified xsi:type="dcterms:W3CDTF">2013-03-24T08:53:38Z</dcterms:modified>
</cp:coreProperties>
</file>