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2" r:id="rId4"/>
    <p:sldId id="264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4" r:id="rId13"/>
    <p:sldId id="275" r:id="rId14"/>
    <p:sldId id="276" r:id="rId15"/>
    <p:sldId id="27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 rot="21104606">
            <a:off x="4763595" y="1753289"/>
            <a:ext cx="3101548" cy="2242919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4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новым учебным годом!</a:t>
            </a: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21079967">
            <a:off x="732859" y="1953160"/>
            <a:ext cx="3454036" cy="13837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1 сентября 2015 год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i="1" dirty="0" smtClean="0">
                <a:solidFill>
                  <a:schemeClr val="tx2"/>
                </a:solidFill>
              </a:rPr>
              <a:t>       Разминка для рук и ног: </a:t>
            </a:r>
          </a:p>
          <a:p>
            <a:pPr>
              <a:buNone/>
            </a:pPr>
            <a:r>
              <a:rPr lang="ru-RU" sz="4000" i="1" dirty="0" smtClean="0">
                <a:solidFill>
                  <a:schemeClr val="tx2"/>
                </a:solidFill>
              </a:rPr>
              <a:t> если звук согласный – встать</a:t>
            </a:r>
          </a:p>
          <a:p>
            <a:pPr>
              <a:buNone/>
            </a:pPr>
            <a:r>
              <a:rPr lang="ru-RU" sz="4000" i="1" dirty="0" smtClean="0">
                <a:solidFill>
                  <a:schemeClr val="tx2"/>
                </a:solidFill>
              </a:rPr>
              <a:t> если гласный – хлопнуть в ладоши</a:t>
            </a:r>
            <a:endParaRPr lang="ru-RU" sz="40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ru-RU" dirty="0" smtClean="0"/>
              <a:t>Отгадать загаданное слово, вставить его перед данными сочетаниями букв, и у вас получатся еще другие слова: «самая плохая отметка, которую ставят в школе, но ученики любят называть ее по-своему»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4400" i="1" dirty="0" err="1" smtClean="0">
                <a:solidFill>
                  <a:schemeClr val="tx2"/>
                </a:solidFill>
              </a:rPr>
              <a:t>ьчуга</a:t>
            </a:r>
            <a:r>
              <a:rPr lang="ru-RU" sz="4400" i="1" dirty="0" smtClean="0">
                <a:solidFill>
                  <a:schemeClr val="tx2"/>
                </a:solidFill>
              </a:rPr>
              <a:t>, ос, </a:t>
            </a:r>
            <a:r>
              <a:rPr lang="ru-RU" sz="4400" i="1" dirty="0" err="1" smtClean="0">
                <a:solidFill>
                  <a:schemeClr val="tx2"/>
                </a:solidFill>
              </a:rPr>
              <a:t>окол</a:t>
            </a:r>
            <a:r>
              <a:rPr lang="ru-RU" sz="4400" i="1" dirty="0" smtClean="0">
                <a:solidFill>
                  <a:schemeClr val="tx2"/>
                </a:solidFill>
              </a:rPr>
              <a:t>, пак, обок, </a:t>
            </a:r>
            <a:r>
              <a:rPr lang="ru-RU" sz="4400" i="1" dirty="0" err="1" smtClean="0">
                <a:solidFill>
                  <a:schemeClr val="tx2"/>
                </a:solidFill>
              </a:rPr>
              <a:t>одец</a:t>
            </a:r>
            <a:endParaRPr lang="ru-RU" sz="4400" i="1" dirty="0" smtClean="0">
              <a:solidFill>
                <a:schemeClr val="tx2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Дополнительное задание, если никто не выиграл лотерею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i="1" dirty="0" smtClean="0">
                <a:solidFill>
                  <a:srgbClr val="C00000"/>
                </a:solidFill>
              </a:rPr>
              <a:t>   Продолжить ряд чисел: 1,2,3,5,6,7……</a:t>
            </a:r>
            <a:endParaRPr lang="ru-RU" sz="54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928826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Желаю вам успехов в учебе, здоровья и  терпения!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543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 Нарисовать цветок такого же цвета, какое  у вас сейчас                         настроение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3095204"/>
          </a:xfrm>
        </p:spPr>
        <p:txBody>
          <a:bodyPr>
            <a:normAutofit/>
          </a:bodyPr>
          <a:lstStyle/>
          <a:p>
            <a:r>
              <a:rPr lang="ru-RU" sz="6000" i="1" dirty="0" smtClean="0">
                <a:solidFill>
                  <a:srgbClr val="C00000"/>
                </a:solidFill>
              </a:rPr>
              <a:t>Спасибо за внимание!</a:t>
            </a:r>
            <a:endParaRPr lang="ru-RU" sz="60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Презентация подготовлена учителем начальных классов Поповой Валентиной Степановной </a:t>
            </a:r>
            <a:br>
              <a:rPr lang="ru-RU" sz="2800" dirty="0" smtClean="0"/>
            </a:br>
            <a:r>
              <a:rPr lang="ru-RU" sz="2800" dirty="0" smtClean="0"/>
              <a:t>МБОУ «СОШ» с. Усть-Кулом Республики Коми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Успехов в учебе!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Сентябрь к нам идет и под мышкой</a:t>
            </a:r>
          </a:p>
          <a:p>
            <a:pPr>
              <a:buNone/>
            </a:pPr>
            <a:r>
              <a:rPr lang="ru-RU" dirty="0" smtClean="0"/>
              <a:t>      Несет он тетрадки и книжки.</a:t>
            </a:r>
          </a:p>
          <a:p>
            <a:pPr>
              <a:buNone/>
            </a:pPr>
            <a:r>
              <a:rPr lang="ru-RU" dirty="0" smtClean="0"/>
              <a:t>      Венками украсив чело,</a:t>
            </a:r>
          </a:p>
          <a:p>
            <a:pPr>
              <a:buNone/>
            </a:pPr>
            <a:r>
              <a:rPr lang="ru-RU" dirty="0" smtClean="0"/>
              <a:t>      Вошел, улыбаясь, в село.</a:t>
            </a:r>
          </a:p>
          <a:p>
            <a:pPr>
              <a:buNone/>
            </a:pPr>
            <a:r>
              <a:rPr lang="ru-RU" dirty="0" smtClean="0"/>
              <a:t>      Сентябрь закричал: «Детвора!</a:t>
            </a:r>
          </a:p>
          <a:p>
            <a:pPr>
              <a:buNone/>
            </a:pPr>
            <a:r>
              <a:rPr lang="ru-RU" dirty="0" smtClean="0"/>
              <a:t>      Учиться настала пора! </a:t>
            </a:r>
          </a:p>
          <a:p>
            <a:pPr>
              <a:buNone/>
            </a:pPr>
            <a:r>
              <a:rPr lang="ru-RU" dirty="0" smtClean="0"/>
              <a:t>      Готовят пускай первоклашки</a:t>
            </a:r>
          </a:p>
          <a:p>
            <a:pPr>
              <a:buNone/>
            </a:pPr>
            <a:r>
              <a:rPr lang="ru-RU" dirty="0" smtClean="0"/>
              <a:t>      Чернила, букварь , промокашки, </a:t>
            </a:r>
          </a:p>
          <a:p>
            <a:pPr>
              <a:buNone/>
            </a:pPr>
            <a:r>
              <a:rPr lang="ru-RU" dirty="0" smtClean="0"/>
              <a:t>              Кто постарше -  тетрадки и книжки. </a:t>
            </a:r>
          </a:p>
          <a:p>
            <a:pPr>
              <a:buNone/>
            </a:pPr>
            <a:r>
              <a:rPr lang="ru-RU" dirty="0" smtClean="0"/>
              <a:t>                Спешите, девчонки, мальчишки!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3452394"/>
          </a:xfrm>
        </p:spPr>
        <p:txBody>
          <a:bodyPr>
            <a:normAutofit/>
          </a:bodyPr>
          <a:lstStyle/>
          <a:p>
            <a:r>
              <a:rPr lang="ru-RU" sz="7200" dirty="0" err="1" smtClean="0">
                <a:solidFill>
                  <a:srgbClr val="C00000"/>
                </a:solidFill>
                <a:latin typeface="+mn-lt"/>
              </a:rPr>
              <a:t>Первосентябрьская</a:t>
            </a:r>
            <a:r>
              <a:rPr lang="ru-RU" sz="7200" dirty="0" smtClean="0">
                <a:solidFill>
                  <a:srgbClr val="C00000"/>
                </a:solidFill>
                <a:latin typeface="+mn-lt"/>
              </a:rPr>
              <a:t> </a:t>
            </a:r>
            <a:br>
              <a:rPr lang="ru-RU" sz="7200" dirty="0" smtClean="0">
                <a:solidFill>
                  <a:srgbClr val="C00000"/>
                </a:solidFill>
                <a:latin typeface="+mn-lt"/>
              </a:rPr>
            </a:br>
            <a:r>
              <a:rPr lang="ru-RU" sz="7200" dirty="0" smtClean="0">
                <a:solidFill>
                  <a:srgbClr val="C00000"/>
                </a:solidFill>
                <a:latin typeface="+mn-lt"/>
              </a:rPr>
              <a:t>лотерея</a:t>
            </a:r>
            <a:endParaRPr lang="ru-RU" sz="7200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095468"/>
          </a:xfrm>
        </p:spPr>
        <p:txBody>
          <a:bodyPr>
            <a:normAutofit/>
          </a:bodyPr>
          <a:lstStyle/>
          <a:p>
            <a:r>
              <a:rPr lang="ru-RU" sz="6000" dirty="0" smtClean="0"/>
              <a:t>1 задание</a:t>
            </a:r>
            <a:br>
              <a:rPr lang="ru-RU" sz="6000" dirty="0" smtClean="0"/>
            </a:br>
            <a:r>
              <a:rPr lang="ru-RU" sz="6000" i="1" dirty="0" smtClean="0">
                <a:solidFill>
                  <a:srgbClr val="C00000"/>
                </a:solidFill>
              </a:rPr>
              <a:t>отгадать загадки о школе </a:t>
            </a:r>
            <a:br>
              <a:rPr lang="ru-RU" sz="6000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 </a:t>
            </a:r>
            <a:endParaRPr lang="ru-RU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Отгадать зашифрованные слова </a:t>
            </a:r>
            <a:r>
              <a:rPr lang="ru-RU" sz="4400" i="1" dirty="0" err="1" smtClean="0">
                <a:solidFill>
                  <a:schemeClr val="tx2"/>
                </a:solidFill>
              </a:rPr>
              <a:t>унибчек</a:t>
            </a:r>
            <a:r>
              <a:rPr lang="ru-RU" sz="4400" i="1" dirty="0" smtClean="0">
                <a:solidFill>
                  <a:schemeClr val="tx2"/>
                </a:solidFill>
              </a:rPr>
              <a:t>      </a:t>
            </a:r>
            <a:r>
              <a:rPr lang="ru-RU" sz="4400" i="1" dirty="0" err="1" smtClean="0">
                <a:solidFill>
                  <a:schemeClr val="tx2"/>
                </a:solidFill>
              </a:rPr>
              <a:t>третдьа</a:t>
            </a:r>
            <a:r>
              <a:rPr lang="ru-RU" sz="4400" i="1" dirty="0" smtClean="0">
                <a:solidFill>
                  <a:schemeClr val="tx2"/>
                </a:solidFill>
              </a:rPr>
              <a:t>        </a:t>
            </a:r>
            <a:r>
              <a:rPr lang="ru-RU" sz="4400" i="1" dirty="0" err="1" smtClean="0">
                <a:solidFill>
                  <a:schemeClr val="tx2"/>
                </a:solidFill>
              </a:rPr>
              <a:t>апрат</a:t>
            </a:r>
            <a:r>
              <a:rPr lang="ru-RU" sz="4400" i="1" dirty="0" smtClean="0">
                <a:solidFill>
                  <a:schemeClr val="tx2"/>
                </a:solidFill>
              </a:rPr>
              <a:t>   </a:t>
            </a:r>
            <a:r>
              <a:rPr lang="ru-RU" sz="4400" i="1" dirty="0" err="1" smtClean="0">
                <a:solidFill>
                  <a:schemeClr val="tx2"/>
                </a:solidFill>
              </a:rPr>
              <a:t>учрак</a:t>
            </a:r>
            <a:r>
              <a:rPr lang="ru-RU" sz="4400" i="1" dirty="0" smtClean="0">
                <a:solidFill>
                  <a:schemeClr val="tx2"/>
                </a:solidFill>
              </a:rPr>
              <a:t>      </a:t>
            </a:r>
            <a:r>
              <a:rPr lang="ru-RU" sz="4400" i="1" dirty="0" err="1" smtClean="0">
                <a:solidFill>
                  <a:schemeClr val="tx2"/>
                </a:solidFill>
              </a:rPr>
              <a:t>вознко</a:t>
            </a:r>
            <a:r>
              <a:rPr lang="ru-RU" sz="4400" i="1" dirty="0" smtClean="0">
                <a:solidFill>
                  <a:schemeClr val="tx2"/>
                </a:solidFill>
              </a:rPr>
              <a:t>      </a:t>
            </a:r>
            <a:r>
              <a:rPr lang="ru-RU" sz="4400" i="1" dirty="0" err="1" smtClean="0">
                <a:solidFill>
                  <a:schemeClr val="tx2"/>
                </a:solidFill>
              </a:rPr>
              <a:t>енпал</a:t>
            </a:r>
            <a:r>
              <a:rPr lang="ru-RU" sz="4400" i="1" dirty="0" smtClean="0">
                <a:solidFill>
                  <a:schemeClr val="tx2"/>
                </a:solidFill>
              </a:rPr>
              <a:t>     </a:t>
            </a:r>
            <a:r>
              <a:rPr lang="ru-RU" sz="4400" i="1" dirty="0" err="1" smtClean="0">
                <a:solidFill>
                  <a:schemeClr val="tx2"/>
                </a:solidFill>
              </a:rPr>
              <a:t>ракашнда</a:t>
            </a:r>
            <a:r>
              <a:rPr lang="ru-RU" sz="4400" i="1" dirty="0" smtClean="0">
                <a:solidFill>
                  <a:schemeClr val="tx2"/>
                </a:solidFill>
              </a:rPr>
              <a:t>     </a:t>
            </a:r>
            <a:r>
              <a:rPr lang="ru-RU" sz="4400" i="1" dirty="0" err="1" smtClean="0">
                <a:solidFill>
                  <a:schemeClr val="tx2"/>
                </a:solidFill>
              </a:rPr>
              <a:t>нидвекн</a:t>
            </a:r>
            <a:r>
              <a:rPr lang="ru-RU" sz="4400" i="1" dirty="0" smtClean="0">
                <a:solidFill>
                  <a:schemeClr val="tx2"/>
                </a:solidFill>
              </a:rPr>
              <a:t>   </a:t>
            </a:r>
            <a:r>
              <a:rPr lang="ru-RU" sz="4400" i="1" dirty="0" err="1" smtClean="0">
                <a:solidFill>
                  <a:schemeClr val="tx2"/>
                </a:solidFill>
              </a:rPr>
              <a:t>нилейак</a:t>
            </a:r>
            <a:r>
              <a:rPr lang="ru-RU" sz="4400" i="1" dirty="0" smtClean="0">
                <a:solidFill>
                  <a:schemeClr val="tx2"/>
                </a:solidFill>
              </a:rPr>
              <a:t>   </a:t>
            </a:r>
            <a:endParaRPr lang="ru-RU" sz="44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Задача на логическое мышление:  </a:t>
            </a:r>
            <a:r>
              <a:rPr lang="ru-RU" sz="3600" i="1" dirty="0" smtClean="0">
                <a:solidFill>
                  <a:schemeClr val="tx2"/>
                </a:solidFill>
              </a:rPr>
              <a:t>Группа спортсменов бежит по дорожке. Один спортсмен бежит четвертым с начала  и четвертым с  конца. Сколько всего спортсменов бежит по дорожке?</a:t>
            </a:r>
            <a:endParaRPr lang="ru-RU" sz="36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/>
              <a:t>Из данных чисел  и знаков составить примеры на сложение и вычитание: </a:t>
            </a:r>
          </a:p>
          <a:p>
            <a:pPr>
              <a:buNone/>
            </a:pPr>
            <a:r>
              <a:rPr lang="ru-RU" sz="5400" i="1" dirty="0" smtClean="0">
                <a:solidFill>
                  <a:srgbClr val="C00000"/>
                </a:solidFill>
              </a:rPr>
              <a:t>       8, 6, 4, 5, 2, 3, +,-</a:t>
            </a:r>
            <a:endParaRPr lang="ru-RU" sz="54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Конкурс Весёлого карандаша:        </a:t>
            </a:r>
            <a:r>
              <a:rPr lang="ru-RU" sz="4000" i="1" dirty="0" smtClean="0">
                <a:solidFill>
                  <a:schemeClr val="tx2"/>
                </a:solidFill>
              </a:rPr>
              <a:t>1 человек: нарисовать с закрытыми глазами здание школы,</a:t>
            </a:r>
          </a:p>
          <a:p>
            <a:pPr>
              <a:buNone/>
            </a:pPr>
            <a:r>
              <a:rPr lang="ru-RU" sz="4000" i="1" dirty="0" smtClean="0">
                <a:solidFill>
                  <a:schemeClr val="tx2"/>
                </a:solidFill>
              </a:rPr>
              <a:t>             2 – окна</a:t>
            </a:r>
          </a:p>
          <a:p>
            <a:pPr>
              <a:buNone/>
            </a:pPr>
            <a:r>
              <a:rPr lang="ru-RU" sz="4000" i="1" dirty="0" smtClean="0">
                <a:solidFill>
                  <a:schemeClr val="tx2"/>
                </a:solidFill>
              </a:rPr>
              <a:t>               3 – дверь</a:t>
            </a:r>
          </a:p>
          <a:p>
            <a:pPr>
              <a:buNone/>
            </a:pPr>
            <a:r>
              <a:rPr lang="ru-RU" sz="4000" i="1" dirty="0" smtClean="0">
                <a:solidFill>
                  <a:schemeClr val="tx2"/>
                </a:solidFill>
              </a:rPr>
              <a:t>                 4 - школьника </a:t>
            </a:r>
            <a:endParaRPr lang="ru-RU" sz="40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>
                <a:solidFill>
                  <a:schemeClr val="tx2"/>
                </a:solidFill>
              </a:rPr>
              <a:t>Составить из букв слова «</a:t>
            </a:r>
            <a:r>
              <a:rPr lang="ru-RU" sz="5400" i="1" dirty="0" err="1" smtClean="0">
                <a:solidFill>
                  <a:schemeClr val="tx2"/>
                </a:solidFill>
              </a:rPr>
              <a:t>любознайка</a:t>
            </a:r>
            <a:r>
              <a:rPr lang="ru-RU" sz="5400" i="1" dirty="0" smtClean="0">
                <a:solidFill>
                  <a:schemeClr val="tx2"/>
                </a:solidFill>
              </a:rPr>
              <a:t>» как можно больше слов.</a:t>
            </a:r>
            <a:endParaRPr lang="ru-RU" sz="54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318</Words>
  <Application>Microsoft Office PowerPoint</Application>
  <PresentationFormat>Экран (4:3)</PresentationFormat>
  <Paragraphs>42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Успехов в учебе!</vt:lpstr>
      <vt:lpstr>Первосентябрьская  лотерея</vt:lpstr>
      <vt:lpstr>1 задание отгадать загадки о школе   </vt:lpstr>
      <vt:lpstr>2 задание</vt:lpstr>
      <vt:lpstr>3 задание</vt:lpstr>
      <vt:lpstr>4 задание</vt:lpstr>
      <vt:lpstr>5 задание</vt:lpstr>
      <vt:lpstr>6 задание</vt:lpstr>
      <vt:lpstr>7 задание</vt:lpstr>
      <vt:lpstr>8 задание</vt:lpstr>
      <vt:lpstr>Дополнительное задание, если никто не выиграл лотерею</vt:lpstr>
      <vt:lpstr>Желаю вам успехов в учебе, здоровья и  терпения!</vt:lpstr>
      <vt:lpstr>Спасибо за внимание!</vt:lpstr>
      <vt:lpstr>Презентация подготовлена учителем начальных классов Поповой Валентиной Степановной  МБОУ «СОШ» с. Усть-Кулом Республики Коми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Администратор</cp:lastModifiedBy>
  <cp:revision>19</cp:revision>
  <dcterms:created xsi:type="dcterms:W3CDTF">2013-07-29T17:42:42Z</dcterms:created>
  <dcterms:modified xsi:type="dcterms:W3CDTF">2016-01-21T19:23:23Z</dcterms:modified>
</cp:coreProperties>
</file>