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1" r:id="rId5"/>
    <p:sldId id="271" r:id="rId6"/>
    <p:sldId id="272" r:id="rId7"/>
    <p:sldId id="273" r:id="rId8"/>
    <p:sldId id="262" r:id="rId9"/>
    <p:sldId id="263" r:id="rId10"/>
    <p:sldId id="264" r:id="rId11"/>
    <p:sldId id="274" r:id="rId12"/>
    <p:sldId id="277" r:id="rId13"/>
    <p:sldId id="276" r:id="rId14"/>
    <p:sldId id="275" r:id="rId15"/>
    <p:sldId id="281" r:id="rId16"/>
    <p:sldId id="280" r:id="rId17"/>
    <p:sldId id="279" r:id="rId18"/>
    <p:sldId id="278" r:id="rId19"/>
    <p:sldId id="282" r:id="rId20"/>
    <p:sldId id="287" r:id="rId21"/>
    <p:sldId id="286" r:id="rId22"/>
    <p:sldId id="285" r:id="rId23"/>
    <p:sldId id="284" r:id="rId24"/>
    <p:sldId id="283" r:id="rId25"/>
    <p:sldId id="290" r:id="rId26"/>
    <p:sldId id="29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0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18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87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29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2981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8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98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80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72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29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71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68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6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2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13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417B-6165-43E0-B181-426D8AF6F45F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61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35578"/>
            <a:ext cx="7766936" cy="391886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№91 комбинированного вида «Росинка» г. Орска»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057" y="1830147"/>
            <a:ext cx="6714309" cy="1096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«Создание интерактивных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тренажеров в сервисе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9" y="2345653"/>
            <a:ext cx="2804354" cy="3966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7785464" y="4362994"/>
            <a:ext cx="2612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КК: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Дария 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Мурзамуртовна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3369" y="6209602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Орск,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9018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5576" y="574766"/>
            <a:ext cx="10254343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шаблонов сервиса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LearningApps.org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можно создавать следующие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виды упражнений: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 l="7637" t="34950" r="9291" b="13919"/>
          <a:stretch>
            <a:fillRect/>
          </a:stretch>
        </p:blipFill>
        <p:spPr bwMode="auto">
          <a:xfrm>
            <a:off x="932175" y="2916344"/>
            <a:ext cx="8198762" cy="309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34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 с выбором правильного ответа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6866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 l="7387" t="40834" r="6676"/>
          <a:stretch>
            <a:fillRect/>
          </a:stretch>
        </p:blipFill>
        <p:spPr bwMode="auto">
          <a:xfrm>
            <a:off x="640080" y="2808513"/>
            <a:ext cx="8648887" cy="290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 из букв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 l="7089" t="40254" r="7159"/>
          <a:stretch>
            <a:fillRect/>
          </a:stretch>
        </p:blipFill>
        <p:spPr bwMode="auto">
          <a:xfrm>
            <a:off x="770708" y="2717074"/>
            <a:ext cx="8190411" cy="3118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пару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 l="6561" t="41171" r="7168"/>
          <a:stretch>
            <a:fillRect/>
          </a:stretch>
        </p:blipFill>
        <p:spPr bwMode="auto">
          <a:xfrm>
            <a:off x="509451" y="2377440"/>
            <a:ext cx="9007174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215" y="2268991"/>
            <a:ext cx="7850187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Сортировка картинок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985" y="2560320"/>
            <a:ext cx="8307416" cy="273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Света\Desktop\Безымянный.1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09" y="2772456"/>
            <a:ext cx="7840663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Challenge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607" y="3067050"/>
            <a:ext cx="7888287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Хронологическая линейка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Света\Desktop\Безымянный.2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183" y="2561136"/>
            <a:ext cx="7869237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Света\Desktop\Безымянный.3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999" y="2498272"/>
            <a:ext cx="7869237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мастер–класса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сервисом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научиться работать в нём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Света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475" y="3383280"/>
            <a:ext cx="7688194" cy="1632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97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85" y="661852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Шаг 4.Для возможности создания интерактивного задания выберите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упражнение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Света\Desktop\img5.jpg"/>
          <p:cNvPicPr>
            <a:picLocks noChangeAspect="1" noChangeArrowheads="1"/>
          </p:cNvPicPr>
          <p:nvPr/>
        </p:nvPicPr>
        <p:blipFill>
          <a:blip r:embed="rId2"/>
          <a:srcRect l="5159" t="12418" r="185"/>
          <a:stretch>
            <a:fillRect/>
          </a:stretch>
        </p:blipFill>
        <p:spPr bwMode="auto">
          <a:xfrm>
            <a:off x="1358537" y="1894115"/>
            <a:ext cx="6688183" cy="382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Шаг 5. Здесь вы найдете ряд приложений, которые вы можете наполнить своим содержание. Выберите приложение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Света\Desktop\img6.jpg"/>
          <p:cNvPicPr>
            <a:picLocks noChangeAspect="1" noChangeArrowheads="1"/>
          </p:cNvPicPr>
          <p:nvPr/>
        </p:nvPicPr>
        <p:blipFill>
          <a:blip r:embed="rId2"/>
          <a:srcRect l="3694" t="14637"/>
          <a:stretch>
            <a:fillRect/>
          </a:stretch>
        </p:blipFill>
        <p:spPr bwMode="auto">
          <a:xfrm>
            <a:off x="1024004" y="1763487"/>
            <a:ext cx="6813438" cy="373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примера можно посмотреть варианты или сразу приступить к созданию своего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 r="803" b="3620"/>
          <a:stretch>
            <a:fillRect/>
          </a:stretch>
        </p:blipFill>
        <p:spPr bwMode="auto">
          <a:xfrm>
            <a:off x="862195" y="1907353"/>
            <a:ext cx="8072799" cy="4101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Введите заголовок, задание. Загрузите со своего ПК картинку либо видео и укажите адрес в интернете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Света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731" y="1708348"/>
            <a:ext cx="6505303" cy="444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Шаг 7. Для просмотра нажмите кнопу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Установить и показать в предварительном просмотре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Света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520" y="1933304"/>
            <a:ext cx="7130166" cy="225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Шаг 8. После завершения работы нажмите кнопку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 приложение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 l="14091" t="11518" r="15430" b="30029"/>
          <a:stretch>
            <a:fillRect/>
          </a:stretch>
        </p:blipFill>
        <p:spPr bwMode="auto">
          <a:xfrm>
            <a:off x="352697" y="1680039"/>
            <a:ext cx="5081451" cy="2369445"/>
          </a:xfrm>
          <a:prstGeom prst="rect">
            <a:avLst/>
          </a:prstGeom>
          <a:noFill/>
        </p:spPr>
      </p:pic>
      <p:pic>
        <p:nvPicPr>
          <p:cNvPr id="51203" name="Picture 3" descr="C:\Users\Света\Desktop\Безымянный.png"/>
          <p:cNvPicPr>
            <a:picLocks noChangeAspect="1" noChangeArrowheads="1"/>
          </p:cNvPicPr>
          <p:nvPr/>
        </p:nvPicPr>
        <p:blipFill>
          <a:blip r:embed="rId3"/>
          <a:srcRect l="13465" t="13774" r="13213" b="20026"/>
          <a:stretch>
            <a:fillRect/>
          </a:stretch>
        </p:blipFill>
        <p:spPr bwMode="auto">
          <a:xfrm>
            <a:off x="3722913" y="4245428"/>
            <a:ext cx="5146766" cy="261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58106" cy="48898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«Создание интерактивных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тренажеров в сервисе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дает возможность сделать занятие увлекательным и доступным!!!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мастер–класса: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образовательные: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способствовать выработке навыков и умений создания интерактивных тренажеров в сервисе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развивать ИКТ-культуру, активность, самостоятельность;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способствовать выработке коммуникативных навыков.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7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Возможности сервиса LearningApps.org: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готовых заданий-тренажеров 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(доступно без регистрации)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Создание новых заданий-тренажеров на основе готовых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Создание заданий на основе имеющихся шаблонов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Получение текстовых ссылок на задания и в виде QR-кода, кода для вставки на веб-страницу 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(доступно без регистрации)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Сохранение на ПК для использования задания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офф-лайн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Публикация в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соц.сетях 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(доступно без регистрации)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Создание рабочего пространство для работы с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группой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Использование инструментов для работы и совместной работы 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некоторыми готовыми заданиями можно работать без регистрации)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4138"/>
            <a:ext cx="8596668" cy="103196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Шаг 1. Зарегистрируйтесь на сервисе, для этого нажмите на кнопку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ПОДАТЬ ЗАЯВУ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Свет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199" y="1371600"/>
            <a:ext cx="8027297" cy="510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155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Шаг 2. Создать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Света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797" y="1265394"/>
            <a:ext cx="7710324" cy="418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Шаг 3. Заполняем регистрационную форму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30" y="1197429"/>
            <a:ext cx="8020594" cy="447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данном сервисе очень просто и удобно использовать готовые задания-тренажёры с помощью раздела «Все упражнения». Доступ к готовым ресурсам открыт как для зарегистрированных, так и для незарегистрированных пользователей. </a:t>
            </a:r>
          </a:p>
        </p:txBody>
      </p:sp>
      <p:pic>
        <p:nvPicPr>
          <p:cNvPr id="9217" name="Picture 1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212" y="2028077"/>
            <a:ext cx="8334103" cy="4229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55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166914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 десятки шаблонов, позволяющих создавать тестовые задания любой структуры, включая в них не только текст, но и картинки, аудио- и видеоматериалы.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193" name="Picture 1" descr="C:\Users\Свет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810" y="2042009"/>
            <a:ext cx="8144076" cy="4071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89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226</Words>
  <Application>Microsoft Office PowerPoint</Application>
  <PresentationFormat>Произвольный</PresentationFormat>
  <Paragraphs>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Грань</vt:lpstr>
      <vt:lpstr>МДОАУ «Детский сад №91 комбинированного вида «Росинка» г. Орска»</vt:lpstr>
      <vt:lpstr>Цель мастер–класса:   Ознакомиться с сервисом LearningApps и научиться работать в нём. </vt:lpstr>
      <vt:lpstr>Задачи мастер–класса: – образовательные: – способствовать выработке навыков и умений создания интерактивных тренажеров в сервисе LearningApps;  – развивающие: – развивать ИКТ-культуру, активность, самостоятельность;  – воспитательные: – способствовать выработке коммуникативных навыков. </vt:lpstr>
      <vt:lpstr>Возможности сервиса LearningApps.org: ● Использование готовых заданий-тренажеров (доступно без регистрации) ● Создание новых заданий-тренажеров на основе готовых ● Создание заданий на основе имеющихся шаблонов ● Получение текстовых ссылок на задания и в виде QR-кода, кода для вставки на веб-страницу (доступно без регистрации) ● Сохранение на ПК для использования задания офф-лайн  ● Публикация в соц.сетях (доступно без регистрации) ● Создание рабочего пространство для работы с группой ● Использование инструментов для работы и совместной работы (с некоторыми готовыми заданиями можно работать без регистрации)   </vt:lpstr>
      <vt:lpstr>Шаг 1. Зарегистрируйтесь на сервисе, для этого нажмите на кнопку ПОДАТЬ ЗАЯВУ</vt:lpstr>
      <vt:lpstr>Шаг 2. Создать аккаунт</vt:lpstr>
      <vt:lpstr>Шаг 3. Заполняем регистрационную форму</vt:lpstr>
      <vt:lpstr>В данном сервисе очень просто и удобно использовать готовые задания-тренажёры с помощью раздела «Все упражнения». Доступ к готовым ресурсам открыт как для зарегистрированных, так и для незарегистрированных пользователей. </vt:lpstr>
      <vt:lpstr>На сайте десятки шаблонов, позволяющих создавать тестовые задания любой структуры, включая в них не только текст, но и картинки, аудио- и видеоматериалы.  </vt:lpstr>
      <vt:lpstr> </vt:lpstr>
      <vt:lpstr>Викторина с выбором правильного ответа </vt:lpstr>
      <vt:lpstr>Слова из букв</vt:lpstr>
      <vt:lpstr>Найди пару</vt:lpstr>
      <vt:lpstr>Классификация</vt:lpstr>
      <vt:lpstr>Сортировка картинок</vt:lpstr>
      <vt:lpstr>Кроссворд</vt:lpstr>
      <vt:lpstr>Папка Challenge</vt:lpstr>
      <vt:lpstr>Хронологическая линейка</vt:lpstr>
      <vt:lpstr>Пазл«Угадайка»</vt:lpstr>
      <vt:lpstr>Шаг 4.Для возможности создания интерактивного задания выберите Создать упражнение</vt:lpstr>
      <vt:lpstr>Шаг 5. Здесь вы найдете ряд приложений, которые вы можете наполнить своим содержание. Выберите приложение</vt:lpstr>
      <vt:lpstr>Для примера можно посмотреть варианты или сразу приступить к созданию своего</vt:lpstr>
      <vt:lpstr>Введите заголовок, задание. Загрузите со своего ПК картинку либо видео и укажите адрес в интернете</vt:lpstr>
      <vt:lpstr>Шаг 7. Для просмотра нажмите кнопу  Установить и показать в предварительном просмотре</vt:lpstr>
      <vt:lpstr>Шаг 8. После завершения работы нажмите кнопку Сохранить приложение</vt:lpstr>
      <vt:lpstr>«Создание интерактивных  тренажеров в сервисе  LearningApps» дает возможность сделать занятие увлекательным и доступным!!!   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Азамат</dc:creator>
  <cp:lastModifiedBy>Света</cp:lastModifiedBy>
  <cp:revision>29</cp:revision>
  <dcterms:created xsi:type="dcterms:W3CDTF">2015-09-27T17:21:15Z</dcterms:created>
  <dcterms:modified xsi:type="dcterms:W3CDTF">2015-09-30T06:44:05Z</dcterms:modified>
</cp:coreProperties>
</file>