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>
        <p:scale>
          <a:sx n="100" d="100"/>
          <a:sy n="100" d="100"/>
        </p:scale>
        <p:origin x="-46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D25B-C587-4469-ADBB-4961AAA22EA1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1F326-DA34-47C6-9F23-661CF5EC5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Ребята,</a:t>
            </a:r>
            <a:r>
              <a:rPr lang="ru-RU" sz="1200" b="1" baseline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послушайте стихи: «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каждом зёрнышке пшеницы летом и зимой</a:t>
            </a:r>
            <a:r>
              <a:rPr lang="en-US" sz="1200" b="1" baseline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c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ила солнышка хранится и земли родной. Как вы думаете, каким образом связаны</a:t>
            </a:r>
            <a:r>
              <a:rPr lang="ru-RU" sz="1200" b="1" baseline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зёрнышки,</a:t>
            </a:r>
            <a:r>
              <a:rPr lang="ru-RU" sz="1200" b="1" baseline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земля 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солнышко? А чего ещё не хватает, чтобы </a:t>
            </a:r>
            <a:r>
              <a:rPr lang="ru-RU" sz="1200" b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зёрнышко</a:t>
            </a:r>
            <a:r>
              <a:rPr lang="ru-RU" sz="1200" b="1" baseline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проросло?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1F326-DA34-47C6-9F23-661CF5EC52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0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7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6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1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1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6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2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5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0824-38A3-4A30-85AA-827C7890FFCC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CCB9-2782-4FE5-8792-D26046D05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ОТ ЗЁРНЫШКА  ДО  ХЛЕБУШКА.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64807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ПРЕЗЕНТАЦИЯ  НОД.    АВТОР: ВОСПИТАТЕЛЬ СУНЦОВА Е.А.</a:t>
            </a:r>
            <a:endParaRPr lang="ru-RU" sz="19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D:\Рабочий стол МАМЫ\Для занятий\Для  слайдов\anypics.ru-48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" y="935132"/>
            <a:ext cx="8485439" cy="501414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каждом зёрнышке пшеницы летом и зимой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Сила солнышка хранится и земли родной.</a:t>
            </a:r>
          </a:p>
        </p:txBody>
      </p:sp>
      <p:pic>
        <p:nvPicPr>
          <p:cNvPr id="2050" name="Picture 2" descr="D:\Рабочий стол МАМЫ\Для занятий\Для  слайдов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820472" cy="53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1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ambria" pitchFamily="18" charset="0"/>
              </a:rPr>
              <a:t>Вешний день, пахать пора. Вышли в поле трактора. </a:t>
            </a:r>
            <a:br>
              <a:rPr lang="ru-RU" sz="2000" b="1" dirty="0">
                <a:solidFill>
                  <a:srgbClr val="0070C0"/>
                </a:solidFill>
                <a:latin typeface="Cambria" pitchFamily="18" charset="0"/>
              </a:rPr>
            </a:br>
            <a:endParaRPr lang="ru-RU" sz="2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3074" name="Picture 2" descr="D:\Рабочий стол МАМЫ\Для занятий\Для  слайдов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6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Зернышко-крошка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лежало в земле, лежало, согрелось, разбухло в тепле.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Сначала разбухло, потом проросло. Тонким росточком на грядке взошло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1208"/>
            <a:ext cx="8291264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Гнули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колос злые ветры, и дожди на колос шли,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Но сломить его за лето так они и не смогли.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Вот какой я! - он хвалился - с ветром справился, с водой!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До того он загордился, вырос кверху бородой</a:t>
            </a:r>
          </a:p>
        </p:txBody>
      </p:sp>
      <p:pic>
        <p:nvPicPr>
          <p:cNvPr id="4098" name="Picture 2" descr="D:\Рабочий стол МАМЫ\Для занятий\Для  слайдов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7" y="1385179"/>
            <a:ext cx="4429302" cy="3772013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 МАМЫ\Для занятий\Для  слайдов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45" y="1412776"/>
            <a:ext cx="4414495" cy="374441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9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428" y="0"/>
            <a:ext cx="2164372" cy="36450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Два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комбайна в поле ходят. Взад-вперед, из края в край.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 descr="D:\Рабочий стол МАМЫ\Для занятий\Для  слайдо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168" cy="370319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Рабочий стол МАМЫ\Для занятий\Для  слайдов\zern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88" y="3791712"/>
            <a:ext cx="5243481" cy="305409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107504" y="4270884"/>
            <a:ext cx="2934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Жнут - молотят,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жнут - молотят,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убирают урожай.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0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10363" cy="81983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Золотые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зернышки жарятся на солнышке.</a:t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Ехать зернам в кузовах, да вертеться в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жерновах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endParaRPr lang="ru-RU" sz="2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3" descr="D:\Рабочий стол МАМЫ\Для занятий\Для  слайдо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47716"/>
            <a:ext cx="2448273" cy="3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Рабочий стол МАМЫ\Для занятий\Для  слайдов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0317"/>
            <a:ext cx="1800200" cy="25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Рабочий стол МАМЫ\Для занятий\Для  слайдов\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Рабочий стол МАМЫ\Для занятий\Для  слайдов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6952"/>
            <a:ext cx="4680520" cy="25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Рабочий стол МАМЫ\Для занятий\Для  слайдов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00" y="4509120"/>
            <a:ext cx="1399762" cy="21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9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6" y="0"/>
            <a:ext cx="8667014" cy="9807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 золотые руки Пекарей румяный хлеб замесят поскорей.</a:t>
            </a:r>
          </a:p>
        </p:txBody>
      </p:sp>
      <p:pic>
        <p:nvPicPr>
          <p:cNvPr id="6146" name="Picture 2" descr="D:\Рабочий стол МАМЫ\Для занятий\Для  слайдов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1006555"/>
            <a:ext cx="3914056" cy="25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 МАМЫ\Для занятий\Для  слайдов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34" y="3971152"/>
            <a:ext cx="3901766" cy="21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чий стол МАМЫ\Для занятий\Для  слайдов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" y="1006555"/>
            <a:ext cx="3707904" cy="25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Рабочий стол МАМЫ\Для занятий\Для  слайдов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5" y="3936555"/>
            <a:ext cx="3762375" cy="21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1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печь сперва его сажают, а как выйдет он оттуда,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То кладут его на блюдо. Ну, теперь зови ребят! По кусочку все съедят</a:t>
            </a:r>
          </a:p>
        </p:txBody>
      </p:sp>
      <p:pic>
        <p:nvPicPr>
          <p:cNvPr id="7170" name="Picture 2" descr="D:\Рабочий стол МАМЫ\Для занятий\Для  слайдов\1940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" y="1556792"/>
            <a:ext cx="49560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чий стол МАМЫ\Для занятий\Для  слайдов\22774-1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Рабочий стол МАМЫ\Для занятий\Для  слайдов\4163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240360" cy="26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5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Вот он Хлебушек душистый,  вот он теплый, золотистый.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каждый дом, на каждый стол, он пожаловал, пришел</a:t>
            </a:r>
            <a:r>
              <a:rPr lang="ru-RU" sz="2000" dirty="0"/>
              <a:t>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905814"/>
            <a:ext cx="7668344" cy="19521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нем здоровье наша, сила, в нем чудесное тепло.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Сколько рук его растило, охраняло, берегло.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нем - земли родимой соки, Солнца свет веселый в нем...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Уплетай за обе щеки, вырастай богатырем!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9219" name="Picture 3" descr="D:\Рабочий стол МАМЫ\Для занятий\Для  слайдов\MG_3665_w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89" y="1183197"/>
            <a:ext cx="2319545" cy="15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абочий стол МАМЫ\Для занятий\Для  слайдов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50" y="1172163"/>
            <a:ext cx="3868123" cy="35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Рабочий стол МАМЫ\Для занятий\Для  слайдов\sennik-cias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25" y="3095642"/>
            <a:ext cx="2896275" cy="18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Рабочий стол МАМЫ\Для занятий\Для  слайдов\big-33-679-363bc4-111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2163"/>
            <a:ext cx="1595538" cy="28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Рабочий стол МАМЫ\Для занятий\Для  слайдов\BreadWh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1414440" cy="16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85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215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ОТ ЗЁРНЫШКА  ДО  ХЛЕБУШКА.</vt:lpstr>
      <vt:lpstr>В каждом зёрнышке пшеницы летом и зимой Сила солнышка хранится и земли родной.</vt:lpstr>
      <vt:lpstr>Вешний день, пахать пора. Вышли в поле трактора.  </vt:lpstr>
      <vt:lpstr>Зернышко-крошка лежало в земле, лежало, согрелось, разбухло в тепле. Сначала разбухло, потом проросло. Тонким росточком на грядке взошло</vt:lpstr>
      <vt:lpstr> Два комбайна в поле ходят. Взад-вперед, из края в край.   </vt:lpstr>
      <vt:lpstr> Золотые зернышки жарятся на солнышке. Ехать зернам в кузовах, да вертеться в жерновах </vt:lpstr>
      <vt:lpstr>И золотые руки Пекарей румяный хлеб замесят поскорей.</vt:lpstr>
      <vt:lpstr>В печь сперва его сажают, а как выйдет он оттуда, То кладут его на блюдо. Ну, теперь зови ребят! По кусочку все съедят</vt:lpstr>
      <vt:lpstr>Вот он Хлебушек душистый,  вот он теплый, золотистый.  В каждый дом, на каждый стол, он пожаловал, пришел. 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ОТКУДА  ХЛЕБ ПРИШЁЛ</dc:title>
  <dc:creator>Мама</dc:creator>
  <cp:lastModifiedBy>Мама</cp:lastModifiedBy>
  <cp:revision>12</cp:revision>
  <dcterms:created xsi:type="dcterms:W3CDTF">2013-12-03T00:14:35Z</dcterms:created>
  <dcterms:modified xsi:type="dcterms:W3CDTF">2013-12-14T20:18:19Z</dcterms:modified>
</cp:coreProperties>
</file>