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632848" cy="4874096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БЮДЖЕТНОЕ ДОШКОЛЬНОЕ  ОБРАЗОВАТЕЛЬНОЕ УЧРЕЖДЕНИЕ </a:t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ДЕТСКИЙ САД КОМБИНИРОВАННОГО ВИДА «СОЛОВУШКА» Г. ЗЕРНОГРАДА</a:t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ФИЛИАЛ ДЕТСКИЙ САД «СОЛНЫШКО» </a:t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</a:t>
            </a:r>
            <a: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9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9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Край родной, </a:t>
            </a:r>
            <a:br>
              <a:rPr lang="ru-RU" altLang="ru-RU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9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ты сердцу дорог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66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Мероприятия с </a:t>
            </a: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родителями</a:t>
            </a:r>
            <a:endParaRPr lang="ru-RU" dirty="0"/>
          </a:p>
        </p:txBody>
      </p:sp>
      <p:pic>
        <p:nvPicPr>
          <p:cNvPr id="4" name="Picture 4" descr="C:\Documents and Settings\1\Рабочий стол\для проекта\PICT24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2492896"/>
            <a:ext cx="3886200" cy="291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AM000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655" y="2348880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01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Результат (продукт) </a:t>
            </a:r>
            <a:r>
              <a:rPr lang="ru-RU" b="1" dirty="0" smtClean="0"/>
              <a:t>проекта</a:t>
            </a:r>
            <a:endParaRPr lang="ru-RU" dirty="0"/>
          </a:p>
        </p:txBody>
      </p:sp>
      <p:pic>
        <p:nvPicPr>
          <p:cNvPr id="5" name="Picture 7" descr="G:\Всё по проекту Край родной\DSC0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795" y="3978125"/>
            <a:ext cx="3502197" cy="233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Всё по проекту Край родной\DSC006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1529853"/>
            <a:ext cx="36769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Всё по проекту Край родной\Изображение 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988839"/>
            <a:ext cx="2890173" cy="3978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09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Творческая  защита проектов </a:t>
            </a:r>
            <a:endParaRPr lang="ru-RU" dirty="0"/>
          </a:p>
        </p:txBody>
      </p:sp>
      <p:pic>
        <p:nvPicPr>
          <p:cNvPr id="4" name="Picture 2" descr="G:\Всё по проекту Край родной\DSC00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60240"/>
            <a:ext cx="4495800" cy="299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:\Всё по проекту Край родной\DSC007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1960" y="3400183"/>
            <a:ext cx="4813176" cy="320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8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61150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 b="1" kern="1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</a:t>
            </a:r>
            <a:br>
              <a:rPr lang="ru-RU" sz="6600" b="1" kern="1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6600" b="1" kern="1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 за</a:t>
            </a:r>
            <a:br>
              <a:rPr lang="ru-RU" sz="6600" b="1" kern="1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6600" b="1" kern="1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  внимание!</a:t>
            </a:r>
            <a:br>
              <a:rPr lang="ru-RU" sz="6600" b="1" kern="1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1123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 fontScale="90000"/>
          </a:bodyPr>
          <a:lstStyle/>
          <a:p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Я живу в Зернограде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И его я люблю,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Лучше города в мире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Для себя не найду.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Зерноград – это мир мой,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И столица моя,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Зерноград – это наша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Большая семья!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Душу он мне ласкает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Своей яркой красой,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Он добром согревает,</a:t>
            </a:r>
            <a:b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ru-RU" altLang="ru-RU" sz="3100" dirty="0">
                <a:solidFill>
                  <a:srgbClr val="000066"/>
                </a:solidFill>
                <a:latin typeface="Verdana" pitchFamily="34" charset="0"/>
              </a:rPr>
              <a:t>И влечёт простотой.</a:t>
            </a:r>
            <a:r>
              <a:rPr lang="ru-RU" altLang="ru-RU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ru-RU" altLang="ru-RU" dirty="0">
                <a:solidFill>
                  <a:srgbClr val="000066"/>
                </a:solidFill>
                <a:latin typeface="Verdan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86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ru-RU" dirty="0"/>
              <a:t>Формирование духовно-нравственного отношения  и чувства сопричастности         к родному дому, семье, детскому саду, городу.      </a:t>
            </a:r>
          </a:p>
          <a:p>
            <a:pPr marL="365760" indent="-283464">
              <a:buNone/>
              <a:defRPr/>
            </a:pPr>
            <a:r>
              <a:rPr lang="ru-RU" dirty="0"/>
              <a:t>                                   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/>
              <a:t>   Создание условий для развития познавательного интереса детей, активизации творческого потенциала, расширения  кругозора детей в  совместной деятельности педагогов, детей и родителей.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ru-RU" altLang="ru-RU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дошкольный возраст</a:t>
            </a:r>
          </a:p>
          <a:p>
            <a:pPr algn="ctr">
              <a:defRPr/>
            </a:pPr>
            <a:endParaRPr lang="ru-RU" altLang="ru-RU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 Создать эмоционально благополучную атмосферу дома и в детском саду, где ребёнок будет чувствовать себя желанным и защищённым. </a:t>
            </a:r>
          </a:p>
          <a:p>
            <a:pPr>
              <a:defRPr/>
            </a:pPr>
            <a:r>
              <a:rPr lang="ru-RU" alt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 Воспитывать любовь к родному дому, семье, детскому саду, городу.</a:t>
            </a:r>
          </a:p>
          <a:p>
            <a:pPr>
              <a:defRPr/>
            </a:pPr>
            <a:r>
              <a:rPr lang="ru-RU" altLang="ru-RU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 Воспитывать уважительное отношение к людям разных профессий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altLang="ru-RU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u="sng" dirty="0" smtClean="0">
                <a:solidFill>
                  <a:srgbClr val="2D2A2A"/>
                </a:solidFill>
                <a:latin typeface="Times New Roman" pitchFamily="18" charset="0"/>
              </a:rPr>
              <a:t>Средний  </a:t>
            </a:r>
            <a:r>
              <a:rPr lang="ru-RU" altLang="ru-RU" b="1" u="sng" dirty="0">
                <a:solidFill>
                  <a:srgbClr val="2D2A2A"/>
                </a:solidFill>
                <a:latin typeface="Times New Roman" pitchFamily="18" charset="0"/>
              </a:rPr>
              <a:t>дошкольный возраст</a:t>
            </a:r>
          </a:p>
          <a:p>
            <a:pPr algn="ctr">
              <a:defRPr/>
            </a:pPr>
            <a:endParaRPr lang="ru-RU" altLang="ru-RU" u="sng" dirty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latin typeface="Times New Roman" pitchFamily="18" charset="0"/>
              </a:rPr>
              <a:t>- Дать знания детям о родном городе Зернограде, о </a:t>
            </a:r>
            <a:r>
              <a:rPr lang="ru-RU" altLang="ru-RU" dirty="0" smtClean="0">
                <a:latin typeface="Times New Roman" pitchFamily="18" charset="0"/>
              </a:rPr>
              <a:t>современных </a:t>
            </a:r>
            <a:r>
              <a:rPr lang="ru-RU" altLang="ru-RU" dirty="0">
                <a:latin typeface="Times New Roman" pitchFamily="18" charset="0"/>
              </a:rPr>
              <a:t>домах и улицах города.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</a:rPr>
              <a:t>- Познакомить детей с традициями и обычаям, трудом и бытом горожан.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</a:rPr>
              <a:t>- Воспитывать умение видеть прекрасное, гордиться своим городом.</a:t>
            </a:r>
            <a:br>
              <a:rPr lang="ru-RU" altLang="ru-RU" dirty="0">
                <a:latin typeface="Times New Roman" pitchFamily="18" charset="0"/>
              </a:rPr>
            </a:br>
            <a:r>
              <a:rPr lang="ru-RU" altLang="ru-RU" dirty="0">
                <a:latin typeface="Times New Roman" pitchFamily="18" charset="0"/>
              </a:rPr>
              <a:t>- Создать условия для совместного оформления выставок родителей, детей и педагогов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</a:rPr>
              <a:t>- Соблюдать права ребёнка на игру, на досуг, на свою территорию.</a:t>
            </a:r>
          </a:p>
          <a:p>
            <a:pPr>
              <a:defRPr/>
            </a:pPr>
            <a:endParaRPr lang="ru-RU" altLang="ru-RU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u="sng" dirty="0" smtClean="0">
                <a:solidFill>
                  <a:srgbClr val="2D2A2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дошкольный </a:t>
            </a:r>
            <a:r>
              <a:rPr lang="ru-RU" altLang="ru-RU" b="1" u="sng" dirty="0">
                <a:solidFill>
                  <a:srgbClr val="2D2A2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</a:t>
            </a:r>
          </a:p>
          <a:p>
            <a:pPr algn="ctr">
              <a:defRPr/>
            </a:pPr>
            <a:endParaRPr lang="ru-RU" altLang="ru-RU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-Систематизировать  знания детям о родном крае,  городе Зернограде: истории, символике, достопримечательностях, объектах.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желание трудиться на благо города, беречь и умножать его богатства.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Вовлечь родителей в образовательный процесс для совместной работы по изучению города.</a:t>
            </a:r>
            <a:b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любовь к родному городу и его истории, интерес к прошлому и настоящему.</a:t>
            </a:r>
          </a:p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2D2A2A"/>
                </a:solidFill>
                <a:latin typeface="Times New Roman" pitchFamily="18" charset="0"/>
              </a:rPr>
              <a:t>Задачи  проекта в каждой возрастной группе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1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rgbClr val="2D2A2A"/>
                </a:solidFill>
                <a:latin typeface="Calibri" pitchFamily="34" charset="0"/>
              </a:rPr>
              <a:t>Вид </a:t>
            </a:r>
            <a:r>
              <a:rPr lang="ru-RU" altLang="ru-RU" b="1" dirty="0" smtClean="0">
                <a:solidFill>
                  <a:srgbClr val="2D2A2A"/>
                </a:solidFill>
                <a:latin typeface="Calibri" pitchFamily="34" charset="0"/>
              </a:rPr>
              <a:t>проекта</a:t>
            </a:r>
            <a:r>
              <a:rPr lang="ru-RU" altLang="ru-RU" dirty="0" smtClean="0">
                <a:solidFill>
                  <a:srgbClr val="2D2A2A"/>
                </a:solidFill>
                <a:latin typeface="Calibri" pitchFamily="34" charset="0"/>
              </a:rPr>
              <a:t>: </a:t>
            </a:r>
            <a:r>
              <a:rPr lang="ru-RU" altLang="ru-RU" dirty="0" smtClean="0">
                <a:solidFill>
                  <a:srgbClr val="2D2A2A"/>
                </a:solidFill>
                <a:latin typeface="Times New Roman" pitchFamily="18" charset="0"/>
              </a:rPr>
              <a:t>творческо-информационный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800" b="1" dirty="0">
                <a:latin typeface="Arial" charset="0"/>
                <a:ea typeface="Calibri" pitchFamily="34" charset="0"/>
                <a:cs typeface="Times New Roman" pitchFamily="18" charset="0"/>
              </a:rPr>
              <a:t>Сроки проекта</a:t>
            </a:r>
            <a:r>
              <a:rPr lang="ru-RU" altLang="ru-RU" sz="2800" dirty="0"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800" dirty="0">
                <a:latin typeface="Arial" charset="0"/>
                <a:ea typeface="Calibri" pitchFamily="34" charset="0"/>
                <a:cs typeface="Times New Roman" pitchFamily="18" charset="0"/>
              </a:rPr>
              <a:t>долгосрочный</a:t>
            </a:r>
            <a:r>
              <a:rPr lang="ru-RU" altLang="ru-RU" sz="2800" b="1" dirty="0">
                <a:latin typeface="Arial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dirty="0">
                <a:latin typeface="Arial" charset="0"/>
                <a:ea typeface="Calibri" pitchFamily="34" charset="0"/>
                <a:cs typeface="Times New Roman" pitchFamily="18" charset="0"/>
              </a:rPr>
              <a:t>(сентябрь – май 2013-2014уч.</a:t>
            </a:r>
            <a:r>
              <a:rPr lang="ru-RU" altLang="ru-RU" dirty="0">
                <a:latin typeface="Arial" charset="0"/>
                <a:ea typeface="Calibri" pitchFamily="34" charset="0"/>
                <a:cs typeface="Arial" charset="0"/>
              </a:rPr>
              <a:t>г.)</a:t>
            </a:r>
          </a:p>
          <a:p>
            <a:pPr>
              <a:defRPr/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2D2A2A"/>
                </a:solidFill>
                <a:latin typeface="Arial" charset="0"/>
                <a:ea typeface="Calibri" pitchFamily="34" charset="0"/>
                <a:cs typeface="Arial" charset="0"/>
              </a:rPr>
              <a:t>Участники  проекта</a:t>
            </a:r>
            <a:r>
              <a:rPr lang="ru-RU" altLang="ru-RU" b="1" dirty="0">
                <a:solidFill>
                  <a:srgbClr val="2D2A2A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br>
              <a:rPr lang="ru-RU" altLang="ru-RU" b="1" dirty="0">
                <a:solidFill>
                  <a:srgbClr val="2D2A2A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ru-RU" altLang="ru-RU" b="1" dirty="0">
                <a:solidFill>
                  <a:srgbClr val="2D2A2A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</a:t>
            </a:r>
            <a:r>
              <a:rPr lang="ru-RU" altLang="ru-RU" dirty="0">
                <a:solidFill>
                  <a:srgbClr val="2D2A2A"/>
                </a:solidFill>
                <a:latin typeface="Arial" charset="0"/>
                <a:ea typeface="Calibri" pitchFamily="34" charset="0"/>
                <a:cs typeface="Arial" charset="0"/>
              </a:rPr>
              <a:t>Педагоги, дети, 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1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dirty="0">
                <a:latin typeface="Verdana" pitchFamily="34" charset="0"/>
              </a:rPr>
              <a:t> Поиск путей решения проблемы на основе рационального выбора эффективных условий (методов, форм, средств)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dirty="0">
                <a:latin typeface="Verdana" pitchFamily="34" charset="0"/>
              </a:rPr>
              <a:t>Создание творческой группы (педагоги, дети, родители)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dirty="0">
                <a:latin typeface="Verdana" pitchFamily="34" charset="0"/>
              </a:rPr>
              <a:t> Подбор методической, научно-популярной и художественной литературы, иллюстративного материала  по данной теме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>
                <a:latin typeface="Verdana" pitchFamily="34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dirty="0">
                <a:latin typeface="Verdana" pitchFamily="34" charset="0"/>
              </a:rPr>
              <a:t> Составление плана работы над проектом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latin typeface="Verdana" pitchFamily="34" charset="0"/>
              </a:rPr>
              <a:t>1 этап проекта - установочный:</a:t>
            </a:r>
            <a:br>
              <a:rPr lang="ru-RU" altLang="ru-RU" sz="3200" b="1" dirty="0">
                <a:latin typeface="Verdana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16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>
                <a:latin typeface="Verdana" pitchFamily="34" charset="0"/>
              </a:rPr>
              <a:t>·        разработка плана проведения мероприятий и взаимодействия воспитателей, детей, родителей в рамках реализации проекта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>
                <a:latin typeface="Verdana" pitchFamily="34" charset="0"/>
              </a:rPr>
              <a:t>·        проведение бесед, занятий, экскурсий, игр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>
                <a:latin typeface="Verdana" pitchFamily="34" charset="0"/>
              </a:rPr>
              <a:t>·        включение родителей в разработку совместного творческого проекта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latin typeface="Verdana" pitchFamily="34" charset="0"/>
              </a:rPr>
              <a:t>2 этап проекта - основной:</a:t>
            </a:r>
            <a:br>
              <a:rPr lang="ru-RU" altLang="ru-RU" b="1" dirty="0">
                <a:latin typeface="Verdan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7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>
                <a:latin typeface="Verdana" pitchFamily="34" charset="0"/>
              </a:rPr>
              <a:t>·        творческий отчет о проделанной работе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>
                <a:latin typeface="Verdana" pitchFamily="34" charset="0"/>
              </a:rPr>
              <a:t>·  подведение итогов работы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100" b="1" dirty="0">
                <a:latin typeface="Verdana" pitchFamily="34" charset="0"/>
              </a:rPr>
              <a:t>3 этап  проекта -обобщающий, заключительный:</a:t>
            </a:r>
            <a:r>
              <a:rPr lang="ru-RU" altLang="ru-RU" b="1" dirty="0">
                <a:latin typeface="Verdana" pitchFamily="34" charset="0"/>
              </a:rPr>
              <a:t/>
            </a:r>
            <a:br>
              <a:rPr lang="ru-RU" altLang="ru-RU" b="1" dirty="0">
                <a:latin typeface="Verdan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5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Мероприятия с детьми</a:t>
            </a:r>
            <a:br>
              <a:rPr lang="ru-RU" dirty="0">
                <a:solidFill>
                  <a:srgbClr val="000000"/>
                </a:solidFill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2620024" y="1628800"/>
            <a:ext cx="4039985" cy="226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G:\Всё по проекту Край родной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841" y="4036074"/>
            <a:ext cx="3200400" cy="232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:\Всё по проекту Край родной\Изображение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005064"/>
            <a:ext cx="3384376" cy="245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915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190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Я живу в Зернограде И его я люблю, Лучше города в мире Для себя не найду. Зерноград – это мир мой, И столица моя, Зерноград – это наша Большая семья! Душу он мне ласкает Своей яркой красой, Он добром согревает, И влечёт простотой. </vt:lpstr>
      <vt:lpstr>Цель проекта</vt:lpstr>
      <vt:lpstr>Задачи  проекта в каждой возрастной группе </vt:lpstr>
      <vt:lpstr>Участники  проекта    Педагоги, дети, родители</vt:lpstr>
      <vt:lpstr>1 этап проекта - установочный: </vt:lpstr>
      <vt:lpstr>2 этап проекта - основной: </vt:lpstr>
      <vt:lpstr>3 этап  проекта -обобщающий, заключительный: </vt:lpstr>
      <vt:lpstr>Мероприятия с детьми </vt:lpstr>
      <vt:lpstr>Мероприятия с родителями</vt:lpstr>
      <vt:lpstr>Результат (продукт) проекта</vt:lpstr>
      <vt:lpstr>Творческая  защита проектов </vt:lpstr>
      <vt:lpstr>Спасибо    за   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10</cp:revision>
  <dcterms:created xsi:type="dcterms:W3CDTF">2016-01-18T19:20:38Z</dcterms:created>
  <dcterms:modified xsi:type="dcterms:W3CDTF">2016-01-18T19:47:55Z</dcterms:modified>
</cp:coreProperties>
</file>