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4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85E36-3082-4603-92B4-3C1BC44B19F8}" type="doc">
      <dgm:prSet loTypeId="urn:microsoft.com/office/officeart/2005/8/layout/hierarchy3" loCatId="hierarchy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723C3AE-035E-4714-8A47-686C75C21EF0}">
      <dgm:prSet phldrT="[Текст]"/>
      <dgm:spPr/>
      <dgm:t>
        <a:bodyPr/>
        <a:lstStyle/>
        <a:p>
          <a:r>
            <a:rPr lang="ru-RU" dirty="0" smtClean="0"/>
            <a:t>Последствия психологического дискомфорта:</a:t>
          </a:r>
          <a:endParaRPr lang="ru-RU" dirty="0"/>
        </a:p>
      </dgm:t>
    </dgm:pt>
    <dgm:pt modelId="{87C0FB7A-AF1A-41F6-89F8-3EE2B8CF9037}" type="parTrans" cxnId="{A7B33C1B-E2A8-4EA9-B239-B46DEE3C61AB}">
      <dgm:prSet/>
      <dgm:spPr/>
      <dgm:t>
        <a:bodyPr/>
        <a:lstStyle/>
        <a:p>
          <a:endParaRPr lang="ru-RU"/>
        </a:p>
      </dgm:t>
    </dgm:pt>
    <dgm:pt modelId="{A0E291C7-3C6F-4EAC-B48D-0B50412C6AAB}" type="sibTrans" cxnId="{A7B33C1B-E2A8-4EA9-B239-B46DEE3C61AB}">
      <dgm:prSet/>
      <dgm:spPr/>
      <dgm:t>
        <a:bodyPr/>
        <a:lstStyle/>
        <a:p>
          <a:endParaRPr lang="ru-RU"/>
        </a:p>
      </dgm:t>
    </dgm:pt>
    <dgm:pt modelId="{BEBFB334-BEC9-4829-B7CB-82670B0A3AC5}">
      <dgm:prSet phldrT="[Текст]"/>
      <dgm:spPr/>
      <dgm:t>
        <a:bodyPr/>
        <a:lstStyle/>
        <a:p>
          <a:r>
            <a:rPr lang="ru-RU" dirty="0" smtClean="0"/>
            <a:t>Появление фобий, страхов, тревожности, повышенной агрессивности</a:t>
          </a:r>
          <a:endParaRPr lang="ru-RU" dirty="0"/>
        </a:p>
      </dgm:t>
    </dgm:pt>
    <dgm:pt modelId="{ADF9B460-07A0-43CC-A3A5-57D4C37D2714}" type="parTrans" cxnId="{0DE9287D-0C98-476A-A7FF-1FB554A296BB}">
      <dgm:prSet/>
      <dgm:spPr/>
      <dgm:t>
        <a:bodyPr/>
        <a:lstStyle/>
        <a:p>
          <a:endParaRPr lang="ru-RU"/>
        </a:p>
      </dgm:t>
    </dgm:pt>
    <dgm:pt modelId="{EF19C1EB-B3FF-4D9B-8969-CB238E1B3690}" type="sibTrans" cxnId="{0DE9287D-0C98-476A-A7FF-1FB554A296BB}">
      <dgm:prSet/>
      <dgm:spPr/>
      <dgm:t>
        <a:bodyPr/>
        <a:lstStyle/>
        <a:p>
          <a:endParaRPr lang="ru-RU"/>
        </a:p>
      </dgm:t>
    </dgm:pt>
    <dgm:pt modelId="{96BE3447-162F-440C-BCCC-41826072F3AD}">
      <dgm:prSet phldrT="[Текст]"/>
      <dgm:spPr/>
      <dgm:t>
        <a:bodyPr/>
        <a:lstStyle/>
        <a:p>
          <a:r>
            <a:rPr lang="ru-RU" dirty="0" smtClean="0"/>
            <a:t>Соматические расстройства</a:t>
          </a:r>
          <a:endParaRPr lang="ru-RU" dirty="0"/>
        </a:p>
      </dgm:t>
    </dgm:pt>
    <dgm:pt modelId="{5AD38FAD-BE05-4721-B35C-016F47BE1031}" type="parTrans" cxnId="{ED7B32EE-331C-467A-862B-62FE546AD5BB}">
      <dgm:prSet/>
      <dgm:spPr/>
      <dgm:t>
        <a:bodyPr/>
        <a:lstStyle/>
        <a:p>
          <a:endParaRPr lang="ru-RU"/>
        </a:p>
      </dgm:t>
    </dgm:pt>
    <dgm:pt modelId="{A45EF693-33E3-476C-8009-7A8BD92E59B9}" type="sibTrans" cxnId="{ED7B32EE-331C-467A-862B-62FE546AD5BB}">
      <dgm:prSet/>
      <dgm:spPr/>
      <dgm:t>
        <a:bodyPr/>
        <a:lstStyle/>
        <a:p>
          <a:endParaRPr lang="ru-RU"/>
        </a:p>
      </dgm:t>
    </dgm:pt>
    <dgm:pt modelId="{C38D88C3-D903-4558-AB89-76DEA5FC49F5}">
      <dgm:prSet/>
      <dgm:spPr/>
      <dgm:t>
        <a:bodyPr/>
        <a:lstStyle/>
        <a:p>
          <a:r>
            <a:rPr lang="ru-RU" dirty="0" smtClean="0"/>
            <a:t>Психологические травмы в детстве, психологическая защита в зрелом возрасте: позиция избегания, проявления агрессивных поведенческих реакций</a:t>
          </a:r>
          <a:endParaRPr lang="ru-RU" dirty="0"/>
        </a:p>
      </dgm:t>
    </dgm:pt>
    <dgm:pt modelId="{517C3A88-8291-4211-82B2-D43AE530FA7E}" type="parTrans" cxnId="{01B46835-AEFF-49E4-8026-5320500BCA7D}">
      <dgm:prSet/>
      <dgm:spPr/>
      <dgm:t>
        <a:bodyPr/>
        <a:lstStyle/>
        <a:p>
          <a:endParaRPr lang="ru-RU"/>
        </a:p>
      </dgm:t>
    </dgm:pt>
    <dgm:pt modelId="{990400F7-CF23-441F-9F24-267961697BF6}" type="sibTrans" cxnId="{01B46835-AEFF-49E4-8026-5320500BCA7D}">
      <dgm:prSet/>
      <dgm:spPr/>
      <dgm:t>
        <a:bodyPr/>
        <a:lstStyle/>
        <a:p>
          <a:endParaRPr lang="ru-RU"/>
        </a:p>
      </dgm:t>
    </dgm:pt>
    <dgm:pt modelId="{2E1B03A3-4941-4318-AD47-11CB4E31CBCF}" type="pres">
      <dgm:prSet presAssocID="{8A785E36-3082-4603-92B4-3C1BC44B19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08032A-A9DC-41E1-94EF-5EEBEF7B85F4}" type="pres">
      <dgm:prSet presAssocID="{3723C3AE-035E-4714-8A47-686C75C21EF0}" presName="root" presStyleCnt="0"/>
      <dgm:spPr/>
    </dgm:pt>
    <dgm:pt modelId="{45EFB410-447F-41F9-96BF-34AEB49CBB59}" type="pres">
      <dgm:prSet presAssocID="{3723C3AE-035E-4714-8A47-686C75C21EF0}" presName="rootComposite" presStyleCnt="0"/>
      <dgm:spPr/>
    </dgm:pt>
    <dgm:pt modelId="{40BBF882-CC73-472A-A4B2-8B23EC4A82D0}" type="pres">
      <dgm:prSet presAssocID="{3723C3AE-035E-4714-8A47-686C75C21EF0}" presName="rootText" presStyleLbl="node1" presStyleIdx="0" presStyleCnt="1" custScaleX="250208"/>
      <dgm:spPr/>
      <dgm:t>
        <a:bodyPr/>
        <a:lstStyle/>
        <a:p>
          <a:endParaRPr lang="ru-RU"/>
        </a:p>
      </dgm:t>
    </dgm:pt>
    <dgm:pt modelId="{9D7958D4-ACD6-4D98-999E-BB3265A88CA4}" type="pres">
      <dgm:prSet presAssocID="{3723C3AE-035E-4714-8A47-686C75C21EF0}" presName="rootConnector" presStyleLbl="node1" presStyleIdx="0" presStyleCnt="1"/>
      <dgm:spPr/>
      <dgm:t>
        <a:bodyPr/>
        <a:lstStyle/>
        <a:p>
          <a:endParaRPr lang="ru-RU"/>
        </a:p>
      </dgm:t>
    </dgm:pt>
    <dgm:pt modelId="{51645EC0-387C-4113-9448-DFE348A7636C}" type="pres">
      <dgm:prSet presAssocID="{3723C3AE-035E-4714-8A47-686C75C21EF0}" presName="childShape" presStyleCnt="0"/>
      <dgm:spPr/>
    </dgm:pt>
    <dgm:pt modelId="{78BDB2AA-1577-4CF2-A671-6E7D8471081B}" type="pres">
      <dgm:prSet presAssocID="{ADF9B460-07A0-43CC-A3A5-57D4C37D271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DB8263A-750A-4EDC-84BE-EEA9D60AB0DE}" type="pres">
      <dgm:prSet presAssocID="{BEBFB334-BEC9-4829-B7CB-82670B0A3AC5}" presName="childText" presStyleLbl="bgAcc1" presStyleIdx="0" presStyleCnt="3" custScaleX="324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D43AB-AB41-455C-9938-217FB465DF6D}" type="pres">
      <dgm:prSet presAssocID="{5AD38FAD-BE05-4721-B35C-016F47BE1031}" presName="Name13" presStyleLbl="parChTrans1D2" presStyleIdx="1" presStyleCnt="3"/>
      <dgm:spPr/>
      <dgm:t>
        <a:bodyPr/>
        <a:lstStyle/>
        <a:p>
          <a:endParaRPr lang="ru-RU"/>
        </a:p>
      </dgm:t>
    </dgm:pt>
    <dgm:pt modelId="{D329B618-36F6-4D0D-A241-6CAF082D5B83}" type="pres">
      <dgm:prSet presAssocID="{96BE3447-162F-440C-BCCC-41826072F3AD}" presName="childText" presStyleLbl="bgAcc1" presStyleIdx="1" presStyleCnt="3" custScaleX="32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DC5B2-5B7E-44C1-BFC1-BA5D1FC528F1}" type="pres">
      <dgm:prSet presAssocID="{517C3A88-8291-4211-82B2-D43AE530FA7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3D5CCA4-AF13-47D5-B238-60DDF266CFD0}" type="pres">
      <dgm:prSet presAssocID="{C38D88C3-D903-4558-AB89-76DEA5FC49F5}" presName="childText" presStyleLbl="bgAcc1" presStyleIdx="2" presStyleCnt="3" custScaleX="32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7B32EE-331C-467A-862B-62FE546AD5BB}" srcId="{3723C3AE-035E-4714-8A47-686C75C21EF0}" destId="{96BE3447-162F-440C-BCCC-41826072F3AD}" srcOrd="1" destOrd="0" parTransId="{5AD38FAD-BE05-4721-B35C-016F47BE1031}" sibTransId="{A45EF693-33E3-476C-8009-7A8BD92E59B9}"/>
    <dgm:cxn modelId="{4A1483FF-4C83-4334-98A8-725AED93D8A7}" type="presOf" srcId="{3723C3AE-035E-4714-8A47-686C75C21EF0}" destId="{9D7958D4-ACD6-4D98-999E-BB3265A88CA4}" srcOrd="1" destOrd="0" presId="urn:microsoft.com/office/officeart/2005/8/layout/hierarchy3"/>
    <dgm:cxn modelId="{FAF7326E-68AA-4958-A1FA-47987A853342}" type="presOf" srcId="{96BE3447-162F-440C-BCCC-41826072F3AD}" destId="{D329B618-36F6-4D0D-A241-6CAF082D5B83}" srcOrd="0" destOrd="0" presId="urn:microsoft.com/office/officeart/2005/8/layout/hierarchy3"/>
    <dgm:cxn modelId="{098DCB0E-BC41-4135-92B4-BBB00ACB5ED5}" type="presOf" srcId="{517C3A88-8291-4211-82B2-D43AE530FA7E}" destId="{EC0DC5B2-5B7E-44C1-BFC1-BA5D1FC528F1}" srcOrd="0" destOrd="0" presId="urn:microsoft.com/office/officeart/2005/8/layout/hierarchy3"/>
    <dgm:cxn modelId="{01B46835-AEFF-49E4-8026-5320500BCA7D}" srcId="{3723C3AE-035E-4714-8A47-686C75C21EF0}" destId="{C38D88C3-D903-4558-AB89-76DEA5FC49F5}" srcOrd="2" destOrd="0" parTransId="{517C3A88-8291-4211-82B2-D43AE530FA7E}" sibTransId="{990400F7-CF23-441F-9F24-267961697BF6}"/>
    <dgm:cxn modelId="{D5E96F41-8EE0-47D5-8738-DB1594537EE6}" type="presOf" srcId="{ADF9B460-07A0-43CC-A3A5-57D4C37D2714}" destId="{78BDB2AA-1577-4CF2-A671-6E7D8471081B}" srcOrd="0" destOrd="0" presId="urn:microsoft.com/office/officeart/2005/8/layout/hierarchy3"/>
    <dgm:cxn modelId="{C52F65C8-7F73-441D-B896-7A1BD0413BE8}" type="presOf" srcId="{5AD38FAD-BE05-4721-B35C-016F47BE1031}" destId="{DDAD43AB-AB41-455C-9938-217FB465DF6D}" srcOrd="0" destOrd="0" presId="urn:microsoft.com/office/officeart/2005/8/layout/hierarchy3"/>
    <dgm:cxn modelId="{A7B33C1B-E2A8-4EA9-B239-B46DEE3C61AB}" srcId="{8A785E36-3082-4603-92B4-3C1BC44B19F8}" destId="{3723C3AE-035E-4714-8A47-686C75C21EF0}" srcOrd="0" destOrd="0" parTransId="{87C0FB7A-AF1A-41F6-89F8-3EE2B8CF9037}" sibTransId="{A0E291C7-3C6F-4EAC-B48D-0B50412C6AAB}"/>
    <dgm:cxn modelId="{0DE9287D-0C98-476A-A7FF-1FB554A296BB}" srcId="{3723C3AE-035E-4714-8A47-686C75C21EF0}" destId="{BEBFB334-BEC9-4829-B7CB-82670B0A3AC5}" srcOrd="0" destOrd="0" parTransId="{ADF9B460-07A0-43CC-A3A5-57D4C37D2714}" sibTransId="{EF19C1EB-B3FF-4D9B-8969-CB238E1B3690}"/>
    <dgm:cxn modelId="{3F3B90C4-214F-4CEB-9E2B-CC5DA81A7E34}" type="presOf" srcId="{C38D88C3-D903-4558-AB89-76DEA5FC49F5}" destId="{83D5CCA4-AF13-47D5-B238-60DDF266CFD0}" srcOrd="0" destOrd="0" presId="urn:microsoft.com/office/officeart/2005/8/layout/hierarchy3"/>
    <dgm:cxn modelId="{54E3A298-2FDA-434F-88DB-06967B3D9ADF}" type="presOf" srcId="{BEBFB334-BEC9-4829-B7CB-82670B0A3AC5}" destId="{0DB8263A-750A-4EDC-84BE-EEA9D60AB0DE}" srcOrd="0" destOrd="0" presId="urn:microsoft.com/office/officeart/2005/8/layout/hierarchy3"/>
    <dgm:cxn modelId="{D9EECED1-CC8F-4F3D-989D-214ABA9CF4F9}" type="presOf" srcId="{8A785E36-3082-4603-92B4-3C1BC44B19F8}" destId="{2E1B03A3-4941-4318-AD47-11CB4E31CBCF}" srcOrd="0" destOrd="0" presId="urn:microsoft.com/office/officeart/2005/8/layout/hierarchy3"/>
    <dgm:cxn modelId="{6C383D78-D2AB-4875-A045-8F99B333C349}" type="presOf" srcId="{3723C3AE-035E-4714-8A47-686C75C21EF0}" destId="{40BBF882-CC73-472A-A4B2-8B23EC4A82D0}" srcOrd="0" destOrd="0" presId="urn:microsoft.com/office/officeart/2005/8/layout/hierarchy3"/>
    <dgm:cxn modelId="{91767E0B-B98E-4D89-A2F4-9E8E16A400D7}" type="presParOf" srcId="{2E1B03A3-4941-4318-AD47-11CB4E31CBCF}" destId="{5608032A-A9DC-41E1-94EF-5EEBEF7B85F4}" srcOrd="0" destOrd="0" presId="urn:microsoft.com/office/officeart/2005/8/layout/hierarchy3"/>
    <dgm:cxn modelId="{4084BD32-9141-428E-A2E2-290A6148E718}" type="presParOf" srcId="{5608032A-A9DC-41E1-94EF-5EEBEF7B85F4}" destId="{45EFB410-447F-41F9-96BF-34AEB49CBB59}" srcOrd="0" destOrd="0" presId="urn:microsoft.com/office/officeart/2005/8/layout/hierarchy3"/>
    <dgm:cxn modelId="{83DC2B45-262F-4986-AF2F-BF89598C6CF7}" type="presParOf" srcId="{45EFB410-447F-41F9-96BF-34AEB49CBB59}" destId="{40BBF882-CC73-472A-A4B2-8B23EC4A82D0}" srcOrd="0" destOrd="0" presId="urn:microsoft.com/office/officeart/2005/8/layout/hierarchy3"/>
    <dgm:cxn modelId="{EC20A86A-74BD-47E1-8989-8DAF4447027B}" type="presParOf" srcId="{45EFB410-447F-41F9-96BF-34AEB49CBB59}" destId="{9D7958D4-ACD6-4D98-999E-BB3265A88CA4}" srcOrd="1" destOrd="0" presId="urn:microsoft.com/office/officeart/2005/8/layout/hierarchy3"/>
    <dgm:cxn modelId="{FE65725D-AB1C-4E7E-B8D2-8D56FEF7CF4E}" type="presParOf" srcId="{5608032A-A9DC-41E1-94EF-5EEBEF7B85F4}" destId="{51645EC0-387C-4113-9448-DFE348A7636C}" srcOrd="1" destOrd="0" presId="urn:microsoft.com/office/officeart/2005/8/layout/hierarchy3"/>
    <dgm:cxn modelId="{AD043E85-08B7-4155-B46D-D2C50BD0EBCC}" type="presParOf" srcId="{51645EC0-387C-4113-9448-DFE348A7636C}" destId="{78BDB2AA-1577-4CF2-A671-6E7D8471081B}" srcOrd="0" destOrd="0" presId="urn:microsoft.com/office/officeart/2005/8/layout/hierarchy3"/>
    <dgm:cxn modelId="{816ECBD3-AF8A-4A26-95E1-A1715EACF74C}" type="presParOf" srcId="{51645EC0-387C-4113-9448-DFE348A7636C}" destId="{0DB8263A-750A-4EDC-84BE-EEA9D60AB0DE}" srcOrd="1" destOrd="0" presId="urn:microsoft.com/office/officeart/2005/8/layout/hierarchy3"/>
    <dgm:cxn modelId="{9BD5E1D8-2188-4DC5-A5D0-87735A4BD1F1}" type="presParOf" srcId="{51645EC0-387C-4113-9448-DFE348A7636C}" destId="{DDAD43AB-AB41-455C-9938-217FB465DF6D}" srcOrd="2" destOrd="0" presId="urn:microsoft.com/office/officeart/2005/8/layout/hierarchy3"/>
    <dgm:cxn modelId="{C42E298E-F37B-4F7B-A1E8-D620E9D8AC9D}" type="presParOf" srcId="{51645EC0-387C-4113-9448-DFE348A7636C}" destId="{D329B618-36F6-4D0D-A241-6CAF082D5B83}" srcOrd="3" destOrd="0" presId="urn:microsoft.com/office/officeart/2005/8/layout/hierarchy3"/>
    <dgm:cxn modelId="{2B879744-8ECB-4741-93F4-B3367AECF4FE}" type="presParOf" srcId="{51645EC0-387C-4113-9448-DFE348A7636C}" destId="{EC0DC5B2-5B7E-44C1-BFC1-BA5D1FC528F1}" srcOrd="4" destOrd="0" presId="urn:microsoft.com/office/officeart/2005/8/layout/hierarchy3"/>
    <dgm:cxn modelId="{9821DFCA-AA77-4E40-9082-165D8D90912D}" type="presParOf" srcId="{51645EC0-387C-4113-9448-DFE348A7636C}" destId="{83D5CCA4-AF13-47D5-B238-60DDF266CFD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90C1E-8C2F-48A8-ABDB-ED3346359269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256DD7-1098-4511-B68B-00D92380940C}">
      <dgm:prSet phldrT="[Текст]"/>
      <dgm:spPr/>
      <dgm:t>
        <a:bodyPr/>
        <a:lstStyle/>
        <a:p>
          <a:r>
            <a:rPr lang="ru-RU" dirty="0" smtClean="0"/>
            <a:t>Атмосфера в группе детского сада определяется:</a:t>
          </a:r>
          <a:endParaRPr lang="ru-RU" dirty="0"/>
        </a:p>
      </dgm:t>
    </dgm:pt>
    <dgm:pt modelId="{1EEC1905-78D9-4BC0-8D33-8BD4E775ABC7}" type="parTrans" cxnId="{F2F7430A-12BD-499F-85A1-DDC533F2B8A6}">
      <dgm:prSet/>
      <dgm:spPr/>
      <dgm:t>
        <a:bodyPr/>
        <a:lstStyle/>
        <a:p>
          <a:endParaRPr lang="ru-RU"/>
        </a:p>
      </dgm:t>
    </dgm:pt>
    <dgm:pt modelId="{AB4BE76E-798A-4074-92E7-C8D205A0429C}" type="sibTrans" cxnId="{F2F7430A-12BD-499F-85A1-DDC533F2B8A6}">
      <dgm:prSet/>
      <dgm:spPr/>
      <dgm:t>
        <a:bodyPr/>
        <a:lstStyle/>
        <a:p>
          <a:endParaRPr lang="ru-RU"/>
        </a:p>
      </dgm:t>
    </dgm:pt>
    <dgm:pt modelId="{4593129A-70DD-4B50-9ECC-318ABBF4B40D}">
      <dgm:prSet phldrT="[Текст]"/>
      <dgm:spPr/>
      <dgm:t>
        <a:bodyPr/>
        <a:lstStyle/>
        <a:p>
          <a:r>
            <a:rPr lang="ru-RU" dirty="0" smtClean="0"/>
            <a:t>Отношениями между воспитателем и детьми</a:t>
          </a:r>
          <a:endParaRPr lang="ru-RU" dirty="0"/>
        </a:p>
      </dgm:t>
    </dgm:pt>
    <dgm:pt modelId="{C53A22B5-E62E-4D74-9A49-2CA3AA6FF681}" type="parTrans" cxnId="{9A2805DD-850B-472D-9B1C-DC6EF4225A8B}">
      <dgm:prSet/>
      <dgm:spPr/>
      <dgm:t>
        <a:bodyPr/>
        <a:lstStyle/>
        <a:p>
          <a:endParaRPr lang="ru-RU"/>
        </a:p>
      </dgm:t>
    </dgm:pt>
    <dgm:pt modelId="{5CCBBE23-7456-411A-8FBB-D67D73EC48DB}" type="sibTrans" cxnId="{9A2805DD-850B-472D-9B1C-DC6EF4225A8B}">
      <dgm:prSet/>
      <dgm:spPr/>
      <dgm:t>
        <a:bodyPr/>
        <a:lstStyle/>
        <a:p>
          <a:endParaRPr lang="ru-RU"/>
        </a:p>
      </dgm:t>
    </dgm:pt>
    <dgm:pt modelId="{5BAC2927-A5DE-49CB-98C3-ADE92D3935A1}">
      <dgm:prSet phldrT="[Текст]"/>
      <dgm:spPr/>
      <dgm:t>
        <a:bodyPr/>
        <a:lstStyle/>
        <a:p>
          <a:r>
            <a:rPr lang="ru-RU" dirty="0" smtClean="0"/>
            <a:t>Отношениями между самими детьми</a:t>
          </a:r>
          <a:endParaRPr lang="ru-RU" dirty="0"/>
        </a:p>
      </dgm:t>
    </dgm:pt>
    <dgm:pt modelId="{54C048D5-8F89-42DF-BF93-21E2088307FF}" type="parTrans" cxnId="{71519FAF-3592-4AB7-B141-6A9962B6F1ED}">
      <dgm:prSet/>
      <dgm:spPr/>
      <dgm:t>
        <a:bodyPr/>
        <a:lstStyle/>
        <a:p>
          <a:endParaRPr lang="ru-RU"/>
        </a:p>
      </dgm:t>
    </dgm:pt>
    <dgm:pt modelId="{DD41A6C2-96C8-425D-971A-657DBD57F2A9}" type="sibTrans" cxnId="{71519FAF-3592-4AB7-B141-6A9962B6F1ED}">
      <dgm:prSet/>
      <dgm:spPr/>
      <dgm:t>
        <a:bodyPr/>
        <a:lstStyle/>
        <a:p>
          <a:endParaRPr lang="ru-RU"/>
        </a:p>
      </dgm:t>
    </dgm:pt>
    <dgm:pt modelId="{AB0791F0-44D7-4FD0-9A72-1A8BBFFD36D1}">
      <dgm:prSet/>
      <dgm:spPr/>
      <dgm:t>
        <a:bodyPr/>
        <a:lstStyle/>
        <a:p>
          <a:r>
            <a:rPr lang="ru-RU" dirty="0" smtClean="0"/>
            <a:t>Отношениями между воспитателями</a:t>
          </a:r>
          <a:endParaRPr lang="ru-RU" dirty="0"/>
        </a:p>
      </dgm:t>
    </dgm:pt>
    <dgm:pt modelId="{B461B026-BFD2-420F-A761-1A66E7438C6B}" type="parTrans" cxnId="{FF54601B-2E01-4987-A9C4-5931387F9443}">
      <dgm:prSet/>
      <dgm:spPr/>
      <dgm:t>
        <a:bodyPr/>
        <a:lstStyle/>
        <a:p>
          <a:endParaRPr lang="ru-RU"/>
        </a:p>
      </dgm:t>
    </dgm:pt>
    <dgm:pt modelId="{A952C789-4C59-47EE-8A9F-F926C901D0E7}" type="sibTrans" cxnId="{FF54601B-2E01-4987-A9C4-5931387F9443}">
      <dgm:prSet/>
      <dgm:spPr/>
      <dgm:t>
        <a:bodyPr/>
        <a:lstStyle/>
        <a:p>
          <a:endParaRPr lang="ru-RU"/>
        </a:p>
      </dgm:t>
    </dgm:pt>
    <dgm:pt modelId="{8B625034-7DBE-4D9A-B10F-20DA6EAAA58C}">
      <dgm:prSet/>
      <dgm:spPr/>
      <dgm:t>
        <a:bodyPr/>
        <a:lstStyle/>
        <a:p>
          <a:r>
            <a:rPr lang="ru-RU" dirty="0" smtClean="0"/>
            <a:t>Отношениями между воспитателями и родителями</a:t>
          </a:r>
          <a:endParaRPr lang="ru-RU" dirty="0"/>
        </a:p>
      </dgm:t>
    </dgm:pt>
    <dgm:pt modelId="{E918961E-7B8D-440A-8A68-81ADB44E025B}" type="parTrans" cxnId="{9A7ACAF4-A389-4C37-BAC2-CB5E4C184AC9}">
      <dgm:prSet/>
      <dgm:spPr/>
      <dgm:t>
        <a:bodyPr/>
        <a:lstStyle/>
        <a:p>
          <a:endParaRPr lang="ru-RU"/>
        </a:p>
      </dgm:t>
    </dgm:pt>
    <dgm:pt modelId="{577B60E1-1608-4F92-B8B1-1AEBAC732329}" type="sibTrans" cxnId="{9A7ACAF4-A389-4C37-BAC2-CB5E4C184AC9}">
      <dgm:prSet/>
      <dgm:spPr/>
      <dgm:t>
        <a:bodyPr/>
        <a:lstStyle/>
        <a:p>
          <a:endParaRPr lang="ru-RU"/>
        </a:p>
      </dgm:t>
    </dgm:pt>
    <dgm:pt modelId="{6087A6AC-5E23-4F08-9FCE-E047BBDD2F4E}" type="pres">
      <dgm:prSet presAssocID="{8F990C1E-8C2F-48A8-ABDB-ED33463592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F39F83-DDCB-4B25-9F9F-90E7770B8F39}" type="pres">
      <dgm:prSet presAssocID="{0E256DD7-1098-4511-B68B-00D92380940C}" presName="root" presStyleCnt="0"/>
      <dgm:spPr/>
    </dgm:pt>
    <dgm:pt modelId="{E773C367-FC48-45F3-990C-8A897DD044F5}" type="pres">
      <dgm:prSet presAssocID="{0E256DD7-1098-4511-B68B-00D92380940C}" presName="rootComposite" presStyleCnt="0"/>
      <dgm:spPr/>
    </dgm:pt>
    <dgm:pt modelId="{ED252CDF-4BB4-4272-AABF-C54B1549399E}" type="pres">
      <dgm:prSet presAssocID="{0E256DD7-1098-4511-B68B-00D92380940C}" presName="rootText" presStyleLbl="node1" presStyleIdx="0" presStyleCnt="1" custScaleX="264001" custLinFactNeighborX="-50001" custLinFactNeighborY="-81"/>
      <dgm:spPr/>
      <dgm:t>
        <a:bodyPr/>
        <a:lstStyle/>
        <a:p>
          <a:endParaRPr lang="ru-RU"/>
        </a:p>
      </dgm:t>
    </dgm:pt>
    <dgm:pt modelId="{FA05B1F0-07ED-4C3F-9113-1AF235374F43}" type="pres">
      <dgm:prSet presAssocID="{0E256DD7-1098-4511-B68B-00D92380940C}" presName="rootConnector" presStyleLbl="node1" presStyleIdx="0" presStyleCnt="1"/>
      <dgm:spPr/>
      <dgm:t>
        <a:bodyPr/>
        <a:lstStyle/>
        <a:p>
          <a:endParaRPr lang="ru-RU"/>
        </a:p>
      </dgm:t>
    </dgm:pt>
    <dgm:pt modelId="{EC9B524C-4867-420D-B6A4-55C5E8BABA65}" type="pres">
      <dgm:prSet presAssocID="{0E256DD7-1098-4511-B68B-00D92380940C}" presName="childShape" presStyleCnt="0"/>
      <dgm:spPr/>
    </dgm:pt>
    <dgm:pt modelId="{3351BF5B-8358-4A29-917A-347F440DFC32}" type="pres">
      <dgm:prSet presAssocID="{C53A22B5-E62E-4D74-9A49-2CA3AA6FF68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B94287A-F3C4-4E11-90D9-56F8DBF95FBF}" type="pres">
      <dgm:prSet presAssocID="{4593129A-70DD-4B50-9ECC-318ABBF4B40D}" presName="childText" presStyleLbl="bgAcc1" presStyleIdx="0" presStyleCnt="4" custScaleX="342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B8D63-7FE2-4226-A42F-392839621BCD}" type="pres">
      <dgm:prSet presAssocID="{54C048D5-8F89-42DF-BF93-21E2088307F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426B93B-6A34-469E-B05B-87A75F4A71B5}" type="pres">
      <dgm:prSet presAssocID="{5BAC2927-A5DE-49CB-98C3-ADE92D3935A1}" presName="childText" presStyleLbl="bgAcc1" presStyleIdx="1" presStyleCnt="4" custScaleX="369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BE4FF-7BD3-432A-B4E9-574671A0B4CD}" type="pres">
      <dgm:prSet presAssocID="{E918961E-7B8D-440A-8A68-81ADB44E025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36C616A-A532-4AF3-A196-CA23C455CC71}" type="pres">
      <dgm:prSet presAssocID="{8B625034-7DBE-4D9A-B10F-20DA6EAAA58C}" presName="childText" presStyleLbl="bgAcc1" presStyleIdx="2" presStyleCnt="4" custScaleX="402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0F02A-67C9-453B-BF12-55684E907FAE}" type="pres">
      <dgm:prSet presAssocID="{B461B026-BFD2-420F-A761-1A66E7438C6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71727299-822D-43EC-90EE-2E7DFB71CAD0}" type="pres">
      <dgm:prSet presAssocID="{AB0791F0-44D7-4FD0-9A72-1A8BBFFD36D1}" presName="childText" presStyleLbl="bgAcc1" presStyleIdx="3" presStyleCnt="4" custScaleX="455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7430A-12BD-499F-85A1-DDC533F2B8A6}" srcId="{8F990C1E-8C2F-48A8-ABDB-ED3346359269}" destId="{0E256DD7-1098-4511-B68B-00D92380940C}" srcOrd="0" destOrd="0" parTransId="{1EEC1905-78D9-4BC0-8D33-8BD4E775ABC7}" sibTransId="{AB4BE76E-798A-4074-92E7-C8D205A0429C}"/>
    <dgm:cxn modelId="{D276E87F-2401-4C99-8C83-B71C3EDC8C92}" type="presOf" srcId="{B461B026-BFD2-420F-A761-1A66E7438C6B}" destId="{0AD0F02A-67C9-453B-BF12-55684E907FAE}" srcOrd="0" destOrd="0" presId="urn:microsoft.com/office/officeart/2005/8/layout/hierarchy3"/>
    <dgm:cxn modelId="{9437D1E2-4BC4-462F-9765-750060BC8FD0}" type="presOf" srcId="{8F990C1E-8C2F-48A8-ABDB-ED3346359269}" destId="{6087A6AC-5E23-4F08-9FCE-E047BBDD2F4E}" srcOrd="0" destOrd="0" presId="urn:microsoft.com/office/officeart/2005/8/layout/hierarchy3"/>
    <dgm:cxn modelId="{71519FAF-3592-4AB7-B141-6A9962B6F1ED}" srcId="{0E256DD7-1098-4511-B68B-00D92380940C}" destId="{5BAC2927-A5DE-49CB-98C3-ADE92D3935A1}" srcOrd="1" destOrd="0" parTransId="{54C048D5-8F89-42DF-BF93-21E2088307FF}" sibTransId="{DD41A6C2-96C8-425D-971A-657DBD57F2A9}"/>
    <dgm:cxn modelId="{1BF421B9-18FB-4591-B0F4-42A69C192E69}" type="presOf" srcId="{8B625034-7DBE-4D9A-B10F-20DA6EAAA58C}" destId="{F36C616A-A532-4AF3-A196-CA23C455CC71}" srcOrd="0" destOrd="0" presId="urn:microsoft.com/office/officeart/2005/8/layout/hierarchy3"/>
    <dgm:cxn modelId="{8F5D293B-A066-4804-BD71-7C8168CFB358}" type="presOf" srcId="{0E256DD7-1098-4511-B68B-00D92380940C}" destId="{FA05B1F0-07ED-4C3F-9113-1AF235374F43}" srcOrd="1" destOrd="0" presId="urn:microsoft.com/office/officeart/2005/8/layout/hierarchy3"/>
    <dgm:cxn modelId="{FF54601B-2E01-4987-A9C4-5931387F9443}" srcId="{0E256DD7-1098-4511-B68B-00D92380940C}" destId="{AB0791F0-44D7-4FD0-9A72-1A8BBFFD36D1}" srcOrd="3" destOrd="0" parTransId="{B461B026-BFD2-420F-A761-1A66E7438C6B}" sibTransId="{A952C789-4C59-47EE-8A9F-F926C901D0E7}"/>
    <dgm:cxn modelId="{1207DA3B-3A08-4BB8-BEDD-C6E0FBD7B683}" type="presOf" srcId="{AB0791F0-44D7-4FD0-9A72-1A8BBFFD36D1}" destId="{71727299-822D-43EC-90EE-2E7DFB71CAD0}" srcOrd="0" destOrd="0" presId="urn:microsoft.com/office/officeart/2005/8/layout/hierarchy3"/>
    <dgm:cxn modelId="{075B563E-4A58-465D-B790-93BC0F6FEA46}" type="presOf" srcId="{4593129A-70DD-4B50-9ECC-318ABBF4B40D}" destId="{4B94287A-F3C4-4E11-90D9-56F8DBF95FBF}" srcOrd="0" destOrd="0" presId="urn:microsoft.com/office/officeart/2005/8/layout/hierarchy3"/>
    <dgm:cxn modelId="{8FD1A395-A461-4467-A801-C120F70783E0}" type="presOf" srcId="{0E256DD7-1098-4511-B68B-00D92380940C}" destId="{ED252CDF-4BB4-4272-AABF-C54B1549399E}" srcOrd="0" destOrd="0" presId="urn:microsoft.com/office/officeart/2005/8/layout/hierarchy3"/>
    <dgm:cxn modelId="{024F0D13-64B5-4AB6-9295-0CDF42E30679}" type="presOf" srcId="{E918961E-7B8D-440A-8A68-81ADB44E025B}" destId="{478BE4FF-7BD3-432A-B4E9-574671A0B4CD}" srcOrd="0" destOrd="0" presId="urn:microsoft.com/office/officeart/2005/8/layout/hierarchy3"/>
    <dgm:cxn modelId="{228815EE-821D-4180-A9D5-12484DDA984E}" type="presOf" srcId="{54C048D5-8F89-42DF-BF93-21E2088307FF}" destId="{4F4B8D63-7FE2-4226-A42F-392839621BCD}" srcOrd="0" destOrd="0" presId="urn:microsoft.com/office/officeart/2005/8/layout/hierarchy3"/>
    <dgm:cxn modelId="{9CC5F6AF-58EE-46F2-8BD6-5DECC165FA66}" type="presOf" srcId="{5BAC2927-A5DE-49CB-98C3-ADE92D3935A1}" destId="{7426B93B-6A34-469E-B05B-87A75F4A71B5}" srcOrd="0" destOrd="0" presId="urn:microsoft.com/office/officeart/2005/8/layout/hierarchy3"/>
    <dgm:cxn modelId="{70D47ED3-27C9-4394-914C-B002425F5870}" type="presOf" srcId="{C53A22B5-E62E-4D74-9A49-2CA3AA6FF681}" destId="{3351BF5B-8358-4A29-917A-347F440DFC32}" srcOrd="0" destOrd="0" presId="urn:microsoft.com/office/officeart/2005/8/layout/hierarchy3"/>
    <dgm:cxn modelId="{9A2805DD-850B-472D-9B1C-DC6EF4225A8B}" srcId="{0E256DD7-1098-4511-B68B-00D92380940C}" destId="{4593129A-70DD-4B50-9ECC-318ABBF4B40D}" srcOrd="0" destOrd="0" parTransId="{C53A22B5-E62E-4D74-9A49-2CA3AA6FF681}" sibTransId="{5CCBBE23-7456-411A-8FBB-D67D73EC48DB}"/>
    <dgm:cxn modelId="{9A7ACAF4-A389-4C37-BAC2-CB5E4C184AC9}" srcId="{0E256DD7-1098-4511-B68B-00D92380940C}" destId="{8B625034-7DBE-4D9A-B10F-20DA6EAAA58C}" srcOrd="2" destOrd="0" parTransId="{E918961E-7B8D-440A-8A68-81ADB44E025B}" sibTransId="{577B60E1-1608-4F92-B8B1-1AEBAC732329}"/>
    <dgm:cxn modelId="{96B3D46C-CF65-4D9D-8130-A04330451A1D}" type="presParOf" srcId="{6087A6AC-5E23-4F08-9FCE-E047BBDD2F4E}" destId="{0AF39F83-DDCB-4B25-9F9F-90E7770B8F39}" srcOrd="0" destOrd="0" presId="urn:microsoft.com/office/officeart/2005/8/layout/hierarchy3"/>
    <dgm:cxn modelId="{ED84A87F-3D0D-4E09-B7B0-6657ACB8C23A}" type="presParOf" srcId="{0AF39F83-DDCB-4B25-9F9F-90E7770B8F39}" destId="{E773C367-FC48-45F3-990C-8A897DD044F5}" srcOrd="0" destOrd="0" presId="urn:microsoft.com/office/officeart/2005/8/layout/hierarchy3"/>
    <dgm:cxn modelId="{B42F8E48-21C6-4E38-9311-AD2167154160}" type="presParOf" srcId="{E773C367-FC48-45F3-990C-8A897DD044F5}" destId="{ED252CDF-4BB4-4272-AABF-C54B1549399E}" srcOrd="0" destOrd="0" presId="urn:microsoft.com/office/officeart/2005/8/layout/hierarchy3"/>
    <dgm:cxn modelId="{F581263C-AC03-44A5-A448-08793A56126D}" type="presParOf" srcId="{E773C367-FC48-45F3-990C-8A897DD044F5}" destId="{FA05B1F0-07ED-4C3F-9113-1AF235374F43}" srcOrd="1" destOrd="0" presId="urn:microsoft.com/office/officeart/2005/8/layout/hierarchy3"/>
    <dgm:cxn modelId="{34247A03-399F-4B5A-BE73-D9982683F940}" type="presParOf" srcId="{0AF39F83-DDCB-4B25-9F9F-90E7770B8F39}" destId="{EC9B524C-4867-420D-B6A4-55C5E8BABA65}" srcOrd="1" destOrd="0" presId="urn:microsoft.com/office/officeart/2005/8/layout/hierarchy3"/>
    <dgm:cxn modelId="{C116C9AB-0833-46EF-A8E6-AC49337F02B7}" type="presParOf" srcId="{EC9B524C-4867-420D-B6A4-55C5E8BABA65}" destId="{3351BF5B-8358-4A29-917A-347F440DFC32}" srcOrd="0" destOrd="0" presId="urn:microsoft.com/office/officeart/2005/8/layout/hierarchy3"/>
    <dgm:cxn modelId="{05C98367-1DC8-4DA1-9F5C-A82155F43D98}" type="presParOf" srcId="{EC9B524C-4867-420D-B6A4-55C5E8BABA65}" destId="{4B94287A-F3C4-4E11-90D9-56F8DBF95FBF}" srcOrd="1" destOrd="0" presId="urn:microsoft.com/office/officeart/2005/8/layout/hierarchy3"/>
    <dgm:cxn modelId="{2A13C58C-78CF-446C-BAE4-6BDEB5C14027}" type="presParOf" srcId="{EC9B524C-4867-420D-B6A4-55C5E8BABA65}" destId="{4F4B8D63-7FE2-4226-A42F-392839621BCD}" srcOrd="2" destOrd="0" presId="urn:microsoft.com/office/officeart/2005/8/layout/hierarchy3"/>
    <dgm:cxn modelId="{9912CDA6-0A2E-4A5D-9A24-D19BC9096FCA}" type="presParOf" srcId="{EC9B524C-4867-420D-B6A4-55C5E8BABA65}" destId="{7426B93B-6A34-469E-B05B-87A75F4A71B5}" srcOrd="3" destOrd="0" presId="urn:microsoft.com/office/officeart/2005/8/layout/hierarchy3"/>
    <dgm:cxn modelId="{BFC076F8-0B3B-4DF4-861F-8892C24646F1}" type="presParOf" srcId="{EC9B524C-4867-420D-B6A4-55C5E8BABA65}" destId="{478BE4FF-7BD3-432A-B4E9-574671A0B4CD}" srcOrd="4" destOrd="0" presId="urn:microsoft.com/office/officeart/2005/8/layout/hierarchy3"/>
    <dgm:cxn modelId="{0DE08966-72D4-4995-869E-4109AD6BE13A}" type="presParOf" srcId="{EC9B524C-4867-420D-B6A4-55C5E8BABA65}" destId="{F36C616A-A532-4AF3-A196-CA23C455CC71}" srcOrd="5" destOrd="0" presId="urn:microsoft.com/office/officeart/2005/8/layout/hierarchy3"/>
    <dgm:cxn modelId="{8CE50B5F-7520-497D-9DB2-698CD330E57C}" type="presParOf" srcId="{EC9B524C-4867-420D-B6A4-55C5E8BABA65}" destId="{0AD0F02A-67C9-453B-BF12-55684E907FAE}" srcOrd="6" destOrd="0" presId="urn:microsoft.com/office/officeart/2005/8/layout/hierarchy3"/>
    <dgm:cxn modelId="{2313F9E3-2D46-4713-9F62-726F0C7078CC}" type="presParOf" srcId="{EC9B524C-4867-420D-B6A4-55C5E8BABA65}" destId="{71727299-822D-43EC-90EE-2E7DFB71CAD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F882-CC73-472A-A4B2-8B23EC4A82D0}">
      <dsp:nvSpPr>
        <dsp:cNvPr id="0" name=""/>
        <dsp:cNvSpPr/>
      </dsp:nvSpPr>
      <dsp:spPr>
        <a:xfrm>
          <a:off x="401535" y="3"/>
          <a:ext cx="6002391" cy="1199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Последствия психологического дискомфорта:</a:t>
          </a:r>
          <a:endParaRPr lang="ru-RU" sz="3400" kern="1200" dirty="0"/>
        </a:p>
      </dsp:txBody>
      <dsp:txXfrm>
        <a:off x="436667" y="35135"/>
        <a:ext cx="5932127" cy="1129216"/>
      </dsp:txXfrm>
    </dsp:sp>
    <dsp:sp modelId="{78BDB2AA-1577-4CF2-A671-6E7D8471081B}">
      <dsp:nvSpPr>
        <dsp:cNvPr id="0" name=""/>
        <dsp:cNvSpPr/>
      </dsp:nvSpPr>
      <dsp:spPr>
        <a:xfrm>
          <a:off x="1001774" y="1199483"/>
          <a:ext cx="600239" cy="899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610"/>
              </a:lnTo>
              <a:lnTo>
                <a:pt x="600239" y="89961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8263A-750A-4EDC-84BE-EEA9D60AB0DE}">
      <dsp:nvSpPr>
        <dsp:cNvPr id="0" name=""/>
        <dsp:cNvSpPr/>
      </dsp:nvSpPr>
      <dsp:spPr>
        <a:xfrm>
          <a:off x="1602013" y="1499353"/>
          <a:ext cx="6226051" cy="1199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Появление фобий, страхов, тревожности, повышенной агрессивности</a:t>
          </a:r>
          <a:endParaRPr lang="ru-RU" sz="2100" kern="1200" dirty="0"/>
        </a:p>
      </dsp:txBody>
      <dsp:txXfrm>
        <a:off x="1637145" y="1534485"/>
        <a:ext cx="6155787" cy="1129216"/>
      </dsp:txXfrm>
    </dsp:sp>
    <dsp:sp modelId="{DDAD43AB-AB41-455C-9938-217FB465DF6D}">
      <dsp:nvSpPr>
        <dsp:cNvPr id="0" name=""/>
        <dsp:cNvSpPr/>
      </dsp:nvSpPr>
      <dsp:spPr>
        <a:xfrm>
          <a:off x="1001774" y="1199483"/>
          <a:ext cx="600239" cy="239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960"/>
              </a:lnTo>
              <a:lnTo>
                <a:pt x="600239" y="239896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9B618-36F6-4D0D-A241-6CAF082D5B83}">
      <dsp:nvSpPr>
        <dsp:cNvPr id="0" name=""/>
        <dsp:cNvSpPr/>
      </dsp:nvSpPr>
      <dsp:spPr>
        <a:xfrm>
          <a:off x="1602013" y="2998704"/>
          <a:ext cx="6203654" cy="1199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Соматические расстройства</a:t>
          </a:r>
          <a:endParaRPr lang="ru-RU" sz="2100" kern="1200" dirty="0"/>
        </a:p>
      </dsp:txBody>
      <dsp:txXfrm>
        <a:off x="1637145" y="3033836"/>
        <a:ext cx="6133390" cy="1129216"/>
      </dsp:txXfrm>
    </dsp:sp>
    <dsp:sp modelId="{EC0DC5B2-5B7E-44C1-BFC1-BA5D1FC528F1}">
      <dsp:nvSpPr>
        <dsp:cNvPr id="0" name=""/>
        <dsp:cNvSpPr/>
      </dsp:nvSpPr>
      <dsp:spPr>
        <a:xfrm>
          <a:off x="1001774" y="1199483"/>
          <a:ext cx="600239" cy="3898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8310"/>
              </a:lnTo>
              <a:lnTo>
                <a:pt x="600239" y="389831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5CCA4-AF13-47D5-B238-60DDF266CFD0}">
      <dsp:nvSpPr>
        <dsp:cNvPr id="0" name=""/>
        <dsp:cNvSpPr/>
      </dsp:nvSpPr>
      <dsp:spPr>
        <a:xfrm>
          <a:off x="1602013" y="4498054"/>
          <a:ext cx="6226031" cy="1199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Психологические травмы в детстве, психологическая защита в зрелом возрасте: позиция избегания, проявления агрессивных поведенческих реакций</a:t>
          </a:r>
          <a:endParaRPr lang="ru-RU" sz="2100" kern="1200" dirty="0"/>
        </a:p>
      </dsp:txBody>
      <dsp:txXfrm>
        <a:off x="1637145" y="4533186"/>
        <a:ext cx="6155767" cy="1129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52CDF-4BB4-4272-AABF-C54B1549399E}">
      <dsp:nvSpPr>
        <dsp:cNvPr id="0" name=""/>
        <dsp:cNvSpPr/>
      </dsp:nvSpPr>
      <dsp:spPr>
        <a:xfrm>
          <a:off x="0" y="772"/>
          <a:ext cx="4460878" cy="844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Атмосфера в группе детского сада определяется:</a:t>
          </a:r>
          <a:endParaRPr lang="ru-RU" sz="2600" kern="1200" dirty="0"/>
        </a:p>
      </dsp:txBody>
      <dsp:txXfrm>
        <a:off x="24745" y="25517"/>
        <a:ext cx="4411388" cy="795370"/>
      </dsp:txXfrm>
    </dsp:sp>
    <dsp:sp modelId="{3351BF5B-8358-4A29-917A-347F440DFC32}">
      <dsp:nvSpPr>
        <dsp:cNvPr id="0" name=""/>
        <dsp:cNvSpPr/>
      </dsp:nvSpPr>
      <dsp:spPr>
        <a:xfrm>
          <a:off x="446087" y="845633"/>
          <a:ext cx="1038299" cy="634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329"/>
              </a:lnTo>
              <a:lnTo>
                <a:pt x="1038299" y="63432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4287A-F3C4-4E11-90D9-56F8DBF95FBF}">
      <dsp:nvSpPr>
        <dsp:cNvPr id="0" name=""/>
        <dsp:cNvSpPr/>
      </dsp:nvSpPr>
      <dsp:spPr>
        <a:xfrm>
          <a:off x="1484387" y="1057532"/>
          <a:ext cx="4626953" cy="844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Отношениями между воспитателем и детьми</a:t>
          </a:r>
          <a:endParaRPr lang="ru-RU" sz="2600" kern="1200" dirty="0"/>
        </a:p>
      </dsp:txBody>
      <dsp:txXfrm>
        <a:off x="1509132" y="1082277"/>
        <a:ext cx="4577463" cy="795370"/>
      </dsp:txXfrm>
    </dsp:sp>
    <dsp:sp modelId="{4F4B8D63-7FE2-4226-A42F-392839621BCD}">
      <dsp:nvSpPr>
        <dsp:cNvPr id="0" name=""/>
        <dsp:cNvSpPr/>
      </dsp:nvSpPr>
      <dsp:spPr>
        <a:xfrm>
          <a:off x="446087" y="845633"/>
          <a:ext cx="1038299" cy="1690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404"/>
              </a:lnTo>
              <a:lnTo>
                <a:pt x="1038299" y="16904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6B93B-6A34-469E-B05B-87A75F4A71B5}">
      <dsp:nvSpPr>
        <dsp:cNvPr id="0" name=""/>
        <dsp:cNvSpPr/>
      </dsp:nvSpPr>
      <dsp:spPr>
        <a:xfrm>
          <a:off x="1484387" y="2113607"/>
          <a:ext cx="4994650" cy="844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Отношениями между самими детьми</a:t>
          </a:r>
          <a:endParaRPr lang="ru-RU" sz="2600" kern="1200" dirty="0"/>
        </a:p>
      </dsp:txBody>
      <dsp:txXfrm>
        <a:off x="1509132" y="2138352"/>
        <a:ext cx="4945160" cy="795370"/>
      </dsp:txXfrm>
    </dsp:sp>
    <dsp:sp modelId="{478BE4FF-7BD3-432A-B4E9-574671A0B4CD}">
      <dsp:nvSpPr>
        <dsp:cNvPr id="0" name=""/>
        <dsp:cNvSpPr/>
      </dsp:nvSpPr>
      <dsp:spPr>
        <a:xfrm>
          <a:off x="446087" y="845633"/>
          <a:ext cx="1038299" cy="274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6479"/>
              </a:lnTo>
              <a:lnTo>
                <a:pt x="1038299" y="27464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C616A-A532-4AF3-A196-CA23C455CC71}">
      <dsp:nvSpPr>
        <dsp:cNvPr id="0" name=""/>
        <dsp:cNvSpPr/>
      </dsp:nvSpPr>
      <dsp:spPr>
        <a:xfrm>
          <a:off x="1484387" y="3169682"/>
          <a:ext cx="5447414" cy="844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Отношениями между воспитателями и родителями</a:t>
          </a:r>
          <a:endParaRPr lang="ru-RU" sz="2600" kern="1200" dirty="0"/>
        </a:p>
      </dsp:txBody>
      <dsp:txXfrm>
        <a:off x="1509132" y="3194427"/>
        <a:ext cx="5397924" cy="795370"/>
      </dsp:txXfrm>
    </dsp:sp>
    <dsp:sp modelId="{0AD0F02A-67C9-453B-BF12-55684E907FAE}">
      <dsp:nvSpPr>
        <dsp:cNvPr id="0" name=""/>
        <dsp:cNvSpPr/>
      </dsp:nvSpPr>
      <dsp:spPr>
        <a:xfrm>
          <a:off x="446087" y="845633"/>
          <a:ext cx="1038299" cy="3802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2554"/>
              </a:lnTo>
              <a:lnTo>
                <a:pt x="1038299" y="38025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27299-822D-43EC-90EE-2E7DFB71CAD0}">
      <dsp:nvSpPr>
        <dsp:cNvPr id="0" name=""/>
        <dsp:cNvSpPr/>
      </dsp:nvSpPr>
      <dsp:spPr>
        <a:xfrm>
          <a:off x="1484387" y="4225757"/>
          <a:ext cx="6153000" cy="844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Отношениями между воспитателями</a:t>
          </a:r>
          <a:endParaRPr lang="ru-RU" sz="2600" kern="1200" dirty="0"/>
        </a:p>
      </dsp:txBody>
      <dsp:txXfrm>
        <a:off x="1509132" y="4250502"/>
        <a:ext cx="6103510" cy="795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психологического комфорта в группах детского сада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429000"/>
            <a:ext cx="5272102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Составила воспитатель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Цыпкина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Т.В.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Помнить: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Ребенок вам ничего не должен.</a:t>
            </a:r>
          </a:p>
          <a:p>
            <a:pPr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Добиваться соблюдения от ребенка социальных норм и правил с учетом его состояния и интересов.</a:t>
            </a:r>
          </a:p>
          <a:p>
            <a:pPr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навязывать своих правил и требований.</a:t>
            </a:r>
          </a:p>
          <a:p>
            <a:pPr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Меньше запретов и требований.</a:t>
            </a:r>
          </a:p>
          <a:p>
            <a:pPr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Тихий, застенчивый ребенок также нуждается в помощи, как и отъявленный драчун.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Психологически комфортная среда: </a:t>
            </a:r>
            <a:endParaRPr lang="ru-RU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организацию зоны для психологической разгрузки;</a:t>
            </a:r>
          </a:p>
          <a:p>
            <a:pPr>
              <a:defRPr/>
            </a:pP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обучение агрессивных детей способам выражения гнева в приемлемой форме;</a:t>
            </a:r>
          </a:p>
          <a:p>
            <a:pPr>
              <a:defRPr/>
            </a:pP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обучение детей умению владеть собой в различных ситуациях, приемам </a:t>
            </a:r>
            <a:r>
              <a:rPr lang="ru-RU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саморегуляции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 </a:t>
            </a:r>
          </a:p>
          <a:p>
            <a:pPr>
              <a:defRPr/>
            </a:pP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обучение детей бесконфликтному общению с помощью эмоционально-развивающих игр;</a:t>
            </a:r>
          </a:p>
          <a:p>
            <a:pPr>
              <a:defRPr/>
            </a:pP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повышение самооценки тревожных, неуверенных в себе детей;</a:t>
            </a:r>
          </a:p>
          <a:p>
            <a:pPr>
              <a:defRPr/>
            </a:pP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обучение детей навыкам сотрудничества и согласованным действиям в команде.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Психологические речевые настройки: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настроек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создание в группе положительного эмоционального фона, атмосферы доброжелательности и защищенности.</a:t>
            </a:r>
          </a:p>
          <a:p>
            <a:pPr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  <a:defRPr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Предназначение</a:t>
            </a:r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установки на хорошее настроение.</a:t>
            </a:r>
          </a:p>
          <a:p>
            <a:endParaRPr lang="ru-RU" dirty="0"/>
          </a:p>
        </p:txBody>
      </p:sp>
      <p:pic>
        <p:nvPicPr>
          <p:cNvPr id="5122" name="Picture 2" descr="C:\Users\Kleopatra\Desktop\Новая папка (2)\Картинки для детей разные -ассорти\Картинки для детей разные -ассорти\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572008"/>
            <a:ext cx="1277360" cy="1995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142844" y="928670"/>
            <a:ext cx="8858312" cy="5072098"/>
            <a:chOff x="142844" y="928670"/>
            <a:chExt cx="8858312" cy="5072098"/>
          </a:xfrm>
        </p:grpSpPr>
        <p:sp>
          <p:nvSpPr>
            <p:cNvPr id="30" name="Выноска с четырьмя стрелками 29"/>
            <p:cNvSpPr/>
            <p:nvPr/>
          </p:nvSpPr>
          <p:spPr>
            <a:xfrm>
              <a:off x="2500298" y="1928802"/>
              <a:ext cx="4143404" cy="3071834"/>
            </a:xfrm>
            <a:prstGeom prst="quadArrowCallou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Здоровье</a:t>
              </a:r>
              <a:endParaRPr lang="ru-RU" sz="3200" dirty="0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3428992" y="928670"/>
              <a:ext cx="2357454" cy="9286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Эмоциональное</a:t>
              </a:r>
              <a:endParaRPr lang="ru-RU" sz="2000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6715140" y="3000372"/>
              <a:ext cx="2286016" cy="928694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Интеллектуальное</a:t>
              </a:r>
              <a:endParaRPr lang="ru-RU" sz="2000" dirty="0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142844" y="2928934"/>
              <a:ext cx="2286016" cy="92869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Духовное</a:t>
              </a:r>
              <a:endParaRPr lang="ru-RU" sz="2000" dirty="0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3357554" y="5072074"/>
              <a:ext cx="2286016" cy="92869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Физическое</a:t>
              </a:r>
              <a:endParaRPr lang="ru-RU" sz="2000" dirty="0"/>
            </a:p>
          </p:txBody>
        </p:sp>
      </p:grpSp>
      <p:pic>
        <p:nvPicPr>
          <p:cNvPr id="1026" name="Picture 2" descr="C:\Users\Kleopatra\Desktop\Картинки для детей разные -ассорти\Картинки для детей разные -ассорти\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071942"/>
            <a:ext cx="2371352" cy="2371352"/>
          </a:xfrm>
          <a:prstGeom prst="rect">
            <a:avLst/>
          </a:prstGeom>
          <a:noFill/>
        </p:spPr>
      </p:pic>
      <p:pic>
        <p:nvPicPr>
          <p:cNvPr id="1028" name="Picture 4" descr="C:\Users\Kleopatra\Desktop\Картинки для детей разные -ассорти\Картинки для детей разные -ассорти\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71942"/>
            <a:ext cx="1191770" cy="2127508"/>
          </a:xfrm>
          <a:prstGeom prst="rect">
            <a:avLst/>
          </a:prstGeom>
          <a:noFill/>
        </p:spPr>
      </p:pic>
      <p:pic>
        <p:nvPicPr>
          <p:cNvPr id="1035" name="Picture 11" descr="C:\Users\Kleopatra\Desktop\Картинки для детей разные -ассорти\Картинки для детей разные -ассорти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85728"/>
            <a:ext cx="1785950" cy="2538030"/>
          </a:xfrm>
          <a:prstGeom prst="rect">
            <a:avLst/>
          </a:prstGeom>
          <a:noFill/>
        </p:spPr>
      </p:pic>
      <p:pic>
        <p:nvPicPr>
          <p:cNvPr id="1036" name="Picture 12" descr="C:\Users\Kleopatra\Desktop\Картинки для детей разные -ассорти\Картинки для детей разные -ассорти\мудрый фили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85728"/>
            <a:ext cx="1959868" cy="23855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428604"/>
          <a:ext cx="8229600" cy="569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психологического комфорта в детском саду необходимо для сохранения и укрепления психологического здоровья и развития личности ребёнка.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4471990" cy="434023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36000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группе можно ощутить атмосферу раскованности или закрытости, спокойной сосредоточенности или тревожного напряжения, искреннего веселья или угрюмой настороженности, и т.д.</a:t>
            </a:r>
            <a:endParaRPr lang="ru-RU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leopatra\Desktop\152149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85794"/>
            <a:ext cx="2587757" cy="17129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357189"/>
          <a:ext cx="8229600" cy="50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Благоприятный климат: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Атмосфера доброжелательности и       заботы о каждом;</a:t>
            </a:r>
          </a:p>
          <a:p>
            <a:pPr>
              <a:spcBef>
                <a:spcPts val="0"/>
              </a:spcBef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Доверие, требовательность;</a:t>
            </a:r>
          </a:p>
          <a:p>
            <a:pPr>
              <a:spcBef>
                <a:spcPts val="0"/>
              </a:spcBef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Ответственность;</a:t>
            </a:r>
          </a:p>
          <a:p>
            <a:pPr>
              <a:spcBef>
                <a:spcPts val="0"/>
              </a:spcBef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Чувство защищенности;</a:t>
            </a:r>
          </a:p>
          <a:p>
            <a:pPr>
              <a:spcBef>
                <a:spcPts val="0"/>
              </a:spcBef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Причастность к происходящему;</a:t>
            </a:r>
          </a:p>
          <a:p>
            <a:pPr>
              <a:spcBef>
                <a:spcPts val="0"/>
              </a:spcBef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Уверенность в себе;</a:t>
            </a:r>
          </a:p>
          <a:p>
            <a:pPr>
              <a:spcBef>
                <a:spcPts val="0"/>
              </a:spcBef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Приподнятое настроение;</a:t>
            </a:r>
          </a:p>
          <a:p>
            <a:pPr>
              <a:spcBef>
                <a:spcPts val="0"/>
              </a:spcBef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Сформированность ценностного отношения к личности, делу, истине</a:t>
            </a:r>
          </a:p>
          <a:p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Методики изучения оценки психологического климата и эмоционального благополучия: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Рисунок «Я в своей группе детского сада».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Цветовая диагностика «Домики».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 на эмоциональное отношение.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 «Атмосфера в моей группе».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Социометрия.</a:t>
            </a:r>
          </a:p>
          <a:p>
            <a:endParaRPr lang="ru-RU" dirty="0"/>
          </a:p>
        </p:txBody>
      </p:sp>
      <p:pic>
        <p:nvPicPr>
          <p:cNvPr id="3074" name="Picture 2" descr="C:\Users\Kleopatra\Desktop\Новая папка (2)\Картинки для детей разные -ассорти\Картинки для детей разные -ассорти\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562" y="0"/>
            <a:ext cx="1603438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  для снятия  эмоционального напряжения педагогов необходимы, так как эмоциональное благополучие педагога является условием положительного эмоционального состояния детей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098" name="Picture 2" descr="C:\Users\Kleopatra\Desktop\Новая папка (2)\Картинки для детей разные -ассорти\Картинки для детей разные -ассорти\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1643074" cy="18328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создания условий психологически комфортного пребывания ребёнка в детском саду необходимо:</a:t>
            </a:r>
            <a:endParaRPr lang="ru-RU" sz="32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Принимать каждого ребёнка таким, какой он есть.</a:t>
            </a:r>
          </a:p>
          <a:p>
            <a:pPr>
              <a:defRPr/>
            </a:pPr>
            <a:r>
              <a:rPr lang="ru-RU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Опираться на добровольную помощь детей.</a:t>
            </a:r>
          </a:p>
          <a:p>
            <a:pPr>
              <a:defRPr/>
            </a:pPr>
            <a:r>
              <a:rPr lang="ru-RU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 затейником и участником детских игр и забав.</a:t>
            </a:r>
          </a:p>
          <a:p>
            <a:pPr>
              <a:defRPr/>
            </a:pPr>
            <a:r>
              <a:rPr lang="ru-RU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затруднительных  для ребенка ситуациях  ориентироваться на возрастные и индивидуальные особенности: быть всегда вместе с ним.</a:t>
            </a:r>
          </a:p>
          <a:p>
            <a:pPr>
              <a:defRPr/>
            </a:pPr>
            <a:r>
              <a:rPr lang="ru-RU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Привлекать родителей к образовательному процессу.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364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Создание психологического комфорта в группах детского сада</vt:lpstr>
      <vt:lpstr>Презентация PowerPoint</vt:lpstr>
      <vt:lpstr>  </vt:lpstr>
      <vt:lpstr>Создание психологического комфорта в детском саду необходимо для сохранения и укрепления психологического здоровья и развития личности ребёнка.  </vt:lpstr>
      <vt:lpstr>  </vt:lpstr>
      <vt:lpstr>Благоприятный климат:</vt:lpstr>
      <vt:lpstr>Методики изучения оценки психологического климата и эмоционального благополучия:</vt:lpstr>
      <vt:lpstr>Упражнения  для снятия  эмоционального напряжения педагогов необходимы, так как эмоциональное благополучие педагога является условием положительного эмоционального состояния детей </vt:lpstr>
      <vt:lpstr>Для создания условий психологически комфортного пребывания ребёнка в детском саду необходимо:</vt:lpstr>
      <vt:lpstr>Помнить:</vt:lpstr>
      <vt:lpstr>Психологически комфортная среда: </vt:lpstr>
      <vt:lpstr>Психологические речевые настройки: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психологического комфорта в группах детского сада</dc:title>
  <dc:creator>Pupkin</dc:creator>
  <cp:lastModifiedBy>user</cp:lastModifiedBy>
  <cp:revision>158</cp:revision>
  <dcterms:created xsi:type="dcterms:W3CDTF">2016-01-12T14:37:10Z</dcterms:created>
  <dcterms:modified xsi:type="dcterms:W3CDTF">2016-01-17T22:01:41Z</dcterms:modified>
</cp:coreProperties>
</file>