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6" r:id="rId2"/>
    <p:sldMasterId id="2147483708" r:id="rId3"/>
    <p:sldMasterId id="2147483720" r:id="rId4"/>
  </p:sldMasterIdLst>
  <p:notesMasterIdLst>
    <p:notesMasterId r:id="rId23"/>
  </p:notesMasterIdLst>
  <p:sldIdLst>
    <p:sldId id="257" r:id="rId5"/>
    <p:sldId id="273" r:id="rId6"/>
    <p:sldId id="259" r:id="rId7"/>
    <p:sldId id="260" r:id="rId8"/>
    <p:sldId id="285" r:id="rId9"/>
    <p:sldId id="262" r:id="rId10"/>
    <p:sldId id="275" r:id="rId11"/>
    <p:sldId id="276" r:id="rId12"/>
    <p:sldId id="274" r:id="rId13"/>
    <p:sldId id="278" r:id="rId14"/>
    <p:sldId id="279" r:id="rId15"/>
    <p:sldId id="280" r:id="rId16"/>
    <p:sldId id="286" r:id="rId17"/>
    <p:sldId id="281" r:id="rId18"/>
    <p:sldId id="267" r:id="rId19"/>
    <p:sldId id="268" r:id="rId20"/>
    <p:sldId id="284" r:id="rId21"/>
    <p:sldId id="28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D12FBA"/>
    <a:srgbClr val="B749AF"/>
    <a:srgbClr val="A9E856"/>
    <a:srgbClr val="A5F0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221" autoAdjust="0"/>
    <p:restoredTop sz="94622" autoAdjust="0"/>
  </p:normalViewPr>
  <p:slideViewPr>
    <p:cSldViewPr>
      <p:cViewPr varScale="1">
        <p:scale>
          <a:sx n="70" d="100"/>
          <a:sy n="70" d="100"/>
        </p:scale>
        <p:origin x="-52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37CC10-3E33-4384-8895-D2AC47915890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3B17CE-174A-41C1-8420-8A428A1ECAD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7292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3B17CE-174A-41C1-8420-8A428A1ECAD6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3585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88603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238901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645211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458469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804910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72996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4749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009070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48147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65872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910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AC170-B1CC-497D-B237-EF4F7742DA93}" type="datetimeFigureOut">
              <a:rPr lang="ru-RU" smtClean="0"/>
              <a:pPr/>
              <a:t>19.01.2016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880D4E-C579-46D3-9C38-D9820D2300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361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1472" y="1428736"/>
            <a:ext cx="7858180" cy="2714644"/>
          </a:xfrm>
        </p:spPr>
        <p:txBody>
          <a:bodyPr>
            <a:normAutofit/>
          </a:bodyPr>
          <a:lstStyle/>
          <a:p>
            <a:pPr algn="ctr" eaLnBrk="0" hangingPunct="0">
              <a:defRPr/>
            </a:pPr>
            <a:r>
              <a:rPr lang="ru-RU" sz="1800" b="1" i="1" dirty="0" smtClean="0">
                <a:latin typeface="Calibri" pitchFamily="34" charset="0"/>
                <a:cs typeface="Times New Roman" pitchFamily="18" charset="0"/>
              </a:rPr>
              <a:t/>
            </a:r>
            <a:br>
              <a:rPr lang="ru-RU" sz="1800" b="1" i="1" dirty="0" smtClean="0">
                <a:latin typeface="Calibri" pitchFamily="34" charset="0"/>
                <a:cs typeface="Times New Roman" pitchFamily="18" charset="0"/>
              </a:rPr>
            </a:br>
            <a:endParaRPr lang="ru-RU" sz="4000" i="1" dirty="0" smtClean="0">
              <a:latin typeface="Calibri" pitchFamily="34" charset="0"/>
              <a:cs typeface="Times New Roman" pitchFamily="18" charset="0"/>
            </a:endParaRPr>
          </a:p>
          <a:p>
            <a:pPr algn="ctr" eaLnBrk="0" hangingPunct="0">
              <a:defRPr/>
            </a:pPr>
            <a:r>
              <a:rPr lang="en-US" sz="7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 «Времена  года»</a:t>
            </a:r>
          </a:p>
          <a:p>
            <a:endParaRPr lang="ru-RU" sz="1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42976" y="1857364"/>
            <a:ext cx="65008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716016" y="638132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300">
                <a:alpha val="43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99601" y="130811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>
                <a:solidFill>
                  <a:srgbClr val="C00000"/>
                </a:solidFill>
              </a:rPr>
              <a:t>Лето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908720"/>
            <a:ext cx="28803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/>
              <a:t>Осторожно, словно кошка,</a:t>
            </a:r>
          </a:p>
          <a:p>
            <a:r>
              <a:rPr lang="ru-RU" sz="2400" dirty="0"/>
              <a:t>Лето прыгнуло в окошко,</a:t>
            </a:r>
          </a:p>
          <a:p>
            <a:r>
              <a:rPr lang="ru-RU" sz="2400" dirty="0"/>
              <a:t>Принесло тепло на лапках,</a:t>
            </a:r>
          </a:p>
          <a:p>
            <a:r>
              <a:rPr lang="ru-RU" sz="2400" dirty="0"/>
              <a:t>Деревцу - по пышной шапке,</a:t>
            </a:r>
          </a:p>
          <a:p>
            <a:r>
              <a:rPr lang="ru-RU" sz="2400" dirty="0"/>
              <a:t>Птичкой певчей обернулось</a:t>
            </a:r>
          </a:p>
          <a:p>
            <a:r>
              <a:rPr lang="ru-RU" sz="2400" dirty="0"/>
              <a:t>И пропело: - Я вернулось!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399" y="1412776"/>
            <a:ext cx="5816000" cy="49535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300">
                <a:alpha val="43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997570"/>
            <a:ext cx="5463401" cy="466367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23528" y="980728"/>
            <a:ext cx="47880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/>
              <a:t>Ярко солнце светит.</a:t>
            </a:r>
          </a:p>
          <a:p>
            <a:r>
              <a:rPr lang="ru-RU" sz="2400" dirty="0"/>
              <a:t>В воздухе тепло.</a:t>
            </a:r>
          </a:p>
          <a:p>
            <a:r>
              <a:rPr lang="ru-RU" sz="2400" dirty="0"/>
              <a:t>И куда ни взглянешь —</a:t>
            </a:r>
          </a:p>
          <a:p>
            <a:r>
              <a:rPr lang="ru-RU" sz="2400" dirty="0"/>
              <a:t>Всё кругом светло!</a:t>
            </a:r>
          </a:p>
          <a:p>
            <a:r>
              <a:rPr lang="ru-RU" sz="2400" dirty="0"/>
              <a:t>По лугу пестреют</a:t>
            </a:r>
          </a:p>
          <a:p>
            <a:r>
              <a:rPr lang="ru-RU" sz="2400" dirty="0"/>
              <a:t>Яркие цветы.</a:t>
            </a:r>
          </a:p>
          <a:p>
            <a:r>
              <a:rPr lang="ru-RU" sz="2400" dirty="0"/>
              <a:t>Золотом облиты</a:t>
            </a:r>
          </a:p>
          <a:p>
            <a:r>
              <a:rPr lang="ru-RU" sz="2400" dirty="0"/>
              <a:t>Темные листы.</a:t>
            </a:r>
          </a:p>
          <a:p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300">
                <a:alpha val="43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988840"/>
            <a:ext cx="65344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Земляника, земляника,</a:t>
            </a:r>
          </a:p>
          <a:p>
            <a:r>
              <a:rPr lang="ru-RU" sz="2400" dirty="0"/>
              <a:t>Что за прятки, выходи-ка!</a:t>
            </a:r>
          </a:p>
          <a:p>
            <a:r>
              <a:rPr lang="ru-RU" sz="2400" dirty="0"/>
              <a:t>А она листком шуршит,</a:t>
            </a:r>
          </a:p>
          <a:p>
            <a:r>
              <a:rPr lang="ru-RU" sz="2400" dirty="0"/>
              <a:t>Показаться не спешит!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7943" y="1072375"/>
            <a:ext cx="4651717" cy="42288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300">
                <a:alpha val="43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190" y="836712"/>
            <a:ext cx="4283968" cy="565622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96752"/>
            <a:ext cx="45877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r>
              <a:rPr lang="ru-RU" sz="2400" dirty="0"/>
              <a:t>"Золото, золото падает с неба!" -</a:t>
            </a:r>
          </a:p>
          <a:p>
            <a:r>
              <a:rPr lang="ru-RU" sz="2400" dirty="0"/>
              <a:t>Дети кричат и бегут за дождем...</a:t>
            </a:r>
          </a:p>
          <a:p>
            <a:r>
              <a:rPr lang="ru-RU" sz="2400" dirty="0"/>
              <a:t>- Полно-те, дети, его мы </a:t>
            </a:r>
            <a:r>
              <a:rPr lang="ru-RU" sz="2400" dirty="0" smtClean="0"/>
              <a:t>соберем</a:t>
            </a:r>
            <a:r>
              <a:rPr lang="ru-RU" sz="2400" dirty="0"/>
              <a:t>,</a:t>
            </a:r>
          </a:p>
          <a:p>
            <a:r>
              <a:rPr lang="ru-RU" sz="2400" dirty="0"/>
              <a:t>Только </a:t>
            </a:r>
            <a:r>
              <a:rPr lang="ru-RU" sz="2400" dirty="0" smtClean="0"/>
              <a:t>соберем </a:t>
            </a:r>
            <a:r>
              <a:rPr lang="ru-RU" sz="2400" dirty="0"/>
              <a:t>золотистым зерном</a:t>
            </a:r>
          </a:p>
          <a:p>
            <a:r>
              <a:rPr lang="ru-RU" sz="2400" dirty="0"/>
              <a:t>В полных амбарах душистого хлеба!</a:t>
            </a:r>
          </a:p>
        </p:txBody>
      </p:sp>
    </p:spTree>
    <p:extLst>
      <p:ext uri="{BB962C8B-B14F-4D97-AF65-F5344CB8AC3E}">
        <p14:creationId xmlns:p14="http://schemas.microsoft.com/office/powerpoint/2010/main" xmlns="" val="28504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0300">
                <a:alpha val="43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936" y="1400176"/>
            <a:ext cx="5064657" cy="509826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977" y="1988840"/>
            <a:ext cx="631844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Бабочка мило порхнула,</a:t>
            </a:r>
          </a:p>
          <a:p>
            <a:r>
              <a:rPr lang="ru-RU" sz="2400" dirty="0"/>
              <a:t>Села на яркий цветок,</a:t>
            </a:r>
          </a:p>
          <a:p>
            <a:r>
              <a:rPr lang="ru-RU" sz="2400" dirty="0"/>
              <a:t>В сладкий нектар окунула</a:t>
            </a:r>
          </a:p>
          <a:p>
            <a:r>
              <a:rPr lang="ru-RU" sz="2400" dirty="0"/>
              <a:t>Крохотный свой хоботок.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>
                <a:alpha val="44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77748" y="188639"/>
            <a:ext cx="2880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</a:rPr>
              <a:t>Осень</a:t>
            </a:r>
            <a:endParaRPr lang="ru-RU" sz="6000" b="1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7504" y="2132856"/>
            <a:ext cx="53103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Дарит </a:t>
            </a:r>
            <a:r>
              <a:rPr lang="ru-RU" sz="2400" dirty="0"/>
              <a:t>осень чудеса,</a:t>
            </a:r>
          </a:p>
          <a:p>
            <a:r>
              <a:rPr lang="ru-RU" sz="2400" dirty="0"/>
              <a:t>Да еще какие!</a:t>
            </a:r>
          </a:p>
          <a:p>
            <a:r>
              <a:rPr lang="ru-RU" sz="2400" dirty="0" err="1"/>
              <a:t>Разнаряжены</a:t>
            </a:r>
            <a:r>
              <a:rPr lang="ru-RU" sz="2400" dirty="0"/>
              <a:t> леса</a:t>
            </a:r>
          </a:p>
          <a:p>
            <a:r>
              <a:rPr lang="ru-RU" sz="2400" dirty="0"/>
              <a:t>В шапки золотые.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987824" y="1348319"/>
            <a:ext cx="5952501" cy="44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188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>
                <a:alpha val="44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466653" y="908720"/>
            <a:ext cx="4608255" cy="558590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1124744"/>
            <a:ext cx="519458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Падают с ветки желтые монетки..</a:t>
            </a:r>
          </a:p>
          <a:p>
            <a:r>
              <a:rPr lang="ru-RU" sz="2400" dirty="0"/>
              <a:t>Под ногами целый клад!</a:t>
            </a:r>
          </a:p>
          <a:p>
            <a:r>
              <a:rPr lang="ru-RU" sz="2400" dirty="0"/>
              <a:t>Это осень золотая</a:t>
            </a:r>
          </a:p>
          <a:p>
            <a:r>
              <a:rPr lang="ru-RU" sz="2400" dirty="0"/>
              <a:t>Дарит листья, не считая.</a:t>
            </a:r>
          </a:p>
          <a:p>
            <a:r>
              <a:rPr lang="ru-RU" sz="2400" dirty="0"/>
              <a:t>Золотые дарит листья</a:t>
            </a:r>
          </a:p>
          <a:p>
            <a:r>
              <a:rPr lang="ru-RU" sz="2400" dirty="0"/>
              <a:t>Вам, и нам,</a:t>
            </a:r>
          </a:p>
          <a:p>
            <a:r>
              <a:rPr lang="ru-RU" sz="2400" dirty="0"/>
              <a:t>И всем подряд.</a:t>
            </a:r>
          </a:p>
        </p:txBody>
      </p:sp>
    </p:spTree>
    <p:extLst>
      <p:ext uri="{BB962C8B-B14F-4D97-AF65-F5344CB8AC3E}">
        <p14:creationId xmlns:p14="http://schemas.microsoft.com/office/powerpoint/2010/main" xmlns="" val="157235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rgbClr val="FFFF00">
                <a:alpha val="44000"/>
              </a:srgbClr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1952" y="836712"/>
            <a:ext cx="5559535" cy="54006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66724" y="1772816"/>
            <a:ext cx="639045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Под осинкой </a:t>
            </a:r>
            <a:r>
              <a:rPr lang="ru-RU" sz="2400" dirty="0"/>
              <a:t>у ворот</a:t>
            </a:r>
          </a:p>
          <a:p>
            <a:r>
              <a:rPr lang="ru-RU" sz="2400" dirty="0"/>
              <a:t>Подосиновик растёт.</a:t>
            </a:r>
          </a:p>
          <a:p>
            <a:r>
              <a:rPr lang="ru-RU" sz="2400" dirty="0"/>
              <a:t>И горит, горит огнём</a:t>
            </a:r>
          </a:p>
          <a:p>
            <a:r>
              <a:rPr lang="ru-RU" sz="2400" dirty="0"/>
              <a:t>Шапка красная на нём!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4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620688"/>
            <a:ext cx="783061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Ходит осень</a:t>
            </a:r>
          </a:p>
          <a:p>
            <a:r>
              <a:rPr lang="ru-RU" sz="2400" dirty="0" smtClean="0"/>
              <a:t>В нашем парке,</a:t>
            </a:r>
          </a:p>
          <a:p>
            <a:r>
              <a:rPr lang="ru-RU" sz="2400" dirty="0" smtClean="0"/>
              <a:t>Дарит </a:t>
            </a:r>
            <a:r>
              <a:rPr lang="ru-RU" sz="2400" dirty="0"/>
              <a:t>осень</a:t>
            </a:r>
          </a:p>
          <a:p>
            <a:r>
              <a:rPr lang="ru-RU" sz="2400" dirty="0"/>
              <a:t>Всем подарки:</a:t>
            </a:r>
          </a:p>
          <a:p>
            <a:r>
              <a:rPr lang="ru-RU" sz="2400" dirty="0"/>
              <a:t>Бусы красные – </a:t>
            </a:r>
          </a:p>
          <a:p>
            <a:r>
              <a:rPr lang="ru-RU" sz="2400" dirty="0"/>
              <a:t>Рябине,</a:t>
            </a:r>
          </a:p>
          <a:p>
            <a:r>
              <a:rPr lang="ru-RU" sz="2400" dirty="0"/>
              <a:t>Фартук розовый –</a:t>
            </a:r>
          </a:p>
          <a:p>
            <a:r>
              <a:rPr lang="ru-RU" sz="2400" dirty="0"/>
              <a:t>Осине,</a:t>
            </a:r>
          </a:p>
          <a:p>
            <a:r>
              <a:rPr lang="ru-RU" sz="2400" dirty="0"/>
              <a:t>Зонтик желтый –</a:t>
            </a:r>
          </a:p>
          <a:p>
            <a:r>
              <a:rPr lang="ru-RU" sz="2400" dirty="0"/>
              <a:t>Тополям,</a:t>
            </a:r>
          </a:p>
          <a:p>
            <a:r>
              <a:rPr lang="ru-RU" sz="2400" dirty="0"/>
              <a:t>Фрукты осень</a:t>
            </a:r>
          </a:p>
          <a:p>
            <a:r>
              <a:rPr lang="ru-RU" sz="2400" dirty="0"/>
              <a:t>Дарит нам.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749161"/>
            <a:ext cx="5981084" cy="5200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0517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14546" y="214290"/>
            <a:ext cx="3240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>
                    <a:lumMod val="50000"/>
                  </a:schemeClr>
                </a:solidFill>
              </a:rPr>
              <a:t>ЗИМА</a:t>
            </a:r>
            <a:endParaRPr lang="ru-RU" sz="7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5936" y="1970115"/>
            <a:ext cx="4697714" cy="386601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7544" y="1970115"/>
            <a:ext cx="324036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С песнями весёлыми</a:t>
            </a:r>
          </a:p>
          <a:p>
            <a:r>
              <a:rPr lang="ru-RU" sz="2400" dirty="0"/>
              <a:t>В старый тёмный лес</a:t>
            </a:r>
          </a:p>
          <a:p>
            <a:r>
              <a:rPr lang="ru-RU" sz="2400" dirty="0"/>
              <a:t>Зимушка приехала</a:t>
            </a:r>
          </a:p>
          <a:p>
            <a:r>
              <a:rPr lang="ru-RU" sz="2400" dirty="0"/>
              <a:t>С сундучком чудес.</a:t>
            </a:r>
          </a:p>
          <a:p>
            <a:endParaRPr lang="ru-RU" sz="2400" dirty="0"/>
          </a:p>
          <a:p>
            <a:r>
              <a:rPr lang="ru-RU" sz="2400" dirty="0"/>
              <a:t>Сундучок раскрыла,</a:t>
            </a:r>
          </a:p>
          <a:p>
            <a:r>
              <a:rPr lang="ru-RU" sz="2400" dirty="0"/>
              <a:t>Всем наряды вынула,</a:t>
            </a:r>
          </a:p>
          <a:p>
            <a:r>
              <a:rPr lang="ru-RU" sz="2400" dirty="0"/>
              <a:t>На берёзы, клёны</a:t>
            </a:r>
          </a:p>
          <a:p>
            <a:r>
              <a:rPr lang="ru-RU" sz="2400" dirty="0"/>
              <a:t>Кружева накинула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30779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11743"/>
          <a:stretch/>
        </p:blipFill>
        <p:spPr>
          <a:xfrm>
            <a:off x="5004047" y="1844824"/>
            <a:ext cx="3456385" cy="325290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68880" y="692696"/>
            <a:ext cx="4735167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r>
              <a:rPr lang="ru-RU" sz="2400" dirty="0"/>
              <a:t>Лепит с самого утра</a:t>
            </a:r>
          </a:p>
          <a:p>
            <a:r>
              <a:rPr lang="ru-RU" sz="2400" dirty="0"/>
              <a:t>Детвора снеговика.</a:t>
            </a:r>
          </a:p>
          <a:p>
            <a:r>
              <a:rPr lang="ru-RU" sz="2400" dirty="0"/>
              <a:t>Снежные шары катает</a:t>
            </a:r>
          </a:p>
          <a:p>
            <a:r>
              <a:rPr lang="ru-RU" sz="2400" dirty="0"/>
              <a:t>И смеясь, соединяет.</a:t>
            </a:r>
          </a:p>
          <a:p>
            <a:endParaRPr lang="ru-RU" sz="2400" dirty="0"/>
          </a:p>
          <a:p>
            <a:r>
              <a:rPr lang="ru-RU" sz="2400" dirty="0" err="1"/>
              <a:t>Cнизу</a:t>
            </a:r>
            <a:r>
              <a:rPr lang="ru-RU" sz="2400" dirty="0"/>
              <a:t> самый крупный ком,</a:t>
            </a:r>
          </a:p>
          <a:p>
            <a:r>
              <a:rPr lang="ru-RU" sz="2400" dirty="0"/>
              <a:t>Чуть поменьше ком на нём.</a:t>
            </a:r>
          </a:p>
          <a:p>
            <a:r>
              <a:rPr lang="ru-RU" sz="2400" dirty="0"/>
              <a:t>Ещё меньше – голова,</a:t>
            </a:r>
          </a:p>
          <a:p>
            <a:r>
              <a:rPr lang="ru-RU" sz="2400" dirty="0"/>
              <a:t>Дотянулись мы едва.</a:t>
            </a:r>
          </a:p>
          <a:p>
            <a:endParaRPr lang="ru-RU" sz="2400" dirty="0"/>
          </a:p>
          <a:p>
            <a:r>
              <a:rPr lang="ru-RU" sz="2400" dirty="0"/>
              <a:t>Глазки- шишки, нос морковка.</a:t>
            </a:r>
          </a:p>
          <a:p>
            <a:r>
              <a:rPr lang="ru-RU" sz="2400" dirty="0"/>
              <a:t>Шапочку надели ловко.</a:t>
            </a:r>
          </a:p>
          <a:p>
            <a:r>
              <a:rPr lang="ru-RU" sz="2400" dirty="0"/>
              <a:t>Яркий шарф, в руках метла.</a:t>
            </a:r>
          </a:p>
          <a:p>
            <a:r>
              <a:rPr lang="ru-RU" sz="2400" dirty="0"/>
              <a:t>И довольна детвора.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1775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874" y="764704"/>
            <a:ext cx="3853865" cy="4176464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51520" y="1484784"/>
            <a:ext cx="4752528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r>
              <a:rPr lang="ru-RU" sz="2400" dirty="0"/>
              <a:t>Лыжи, санки в руки </a:t>
            </a:r>
            <a:r>
              <a:rPr lang="ru-RU" sz="2400" dirty="0" smtClean="0"/>
              <a:t>взяли,</a:t>
            </a:r>
            <a:endParaRPr lang="ru-RU" sz="2400" dirty="0"/>
          </a:p>
          <a:p>
            <a:r>
              <a:rPr lang="ru-RU" sz="2400" dirty="0"/>
              <a:t>И кататься побежали.</a:t>
            </a:r>
          </a:p>
          <a:p>
            <a:r>
              <a:rPr lang="ru-RU" sz="2400" dirty="0"/>
              <a:t>В зимний день, в мороз, с утра</a:t>
            </a:r>
          </a:p>
          <a:p>
            <a:r>
              <a:rPr lang="ru-RU" sz="2400" dirty="0"/>
              <a:t>Ждёт нас снежная гора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81402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4008" y="1340768"/>
            <a:ext cx="4150556" cy="496855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1340768"/>
            <a:ext cx="41044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r>
              <a:rPr lang="ru-RU" sz="2400" dirty="0"/>
              <a:t>Летом, честно говоря,</a:t>
            </a:r>
          </a:p>
          <a:p>
            <a:r>
              <a:rPr lang="ru-RU" sz="2400" dirty="0"/>
              <a:t>Трудно встретить снегиря.</a:t>
            </a:r>
          </a:p>
          <a:p>
            <a:r>
              <a:rPr lang="ru-RU" sz="2400" dirty="0"/>
              <a:t>А зимою - благодать! </a:t>
            </a:r>
          </a:p>
          <a:p>
            <a:r>
              <a:rPr lang="ru-RU" sz="2400" dirty="0"/>
              <a:t>За версту его видать!</a:t>
            </a:r>
          </a:p>
        </p:txBody>
      </p:sp>
    </p:spTree>
    <p:extLst>
      <p:ext uri="{BB962C8B-B14F-4D97-AF65-F5344CB8AC3E}">
        <p14:creationId xmlns:p14="http://schemas.microsoft.com/office/powerpoint/2010/main" xmlns="" val="232456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9E85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962857" y="291424"/>
            <a:ext cx="345638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solidFill>
                  <a:srgbClr val="002060"/>
                </a:solidFill>
              </a:rPr>
              <a:t>Весна</a:t>
            </a:r>
            <a:endParaRPr lang="ru-RU" sz="60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1340768"/>
            <a:ext cx="360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  <a:p>
            <a:endParaRPr lang="ru-RU" dirty="0"/>
          </a:p>
          <a:p>
            <a:r>
              <a:rPr lang="ru-RU" sz="2400" dirty="0"/>
              <a:t>К нам весна шагает</a:t>
            </a:r>
          </a:p>
          <a:p>
            <a:r>
              <a:rPr lang="ru-RU" sz="2400" dirty="0"/>
              <a:t>Быстрыми шагами,</a:t>
            </a:r>
          </a:p>
          <a:p>
            <a:r>
              <a:rPr lang="ru-RU" sz="2400" dirty="0"/>
              <a:t>И сугробы тают</a:t>
            </a:r>
          </a:p>
          <a:p>
            <a:r>
              <a:rPr lang="ru-RU" sz="2400" dirty="0"/>
              <a:t>Под её ногами.</a:t>
            </a:r>
          </a:p>
          <a:p>
            <a:r>
              <a:rPr lang="ru-RU" sz="2400" dirty="0"/>
              <a:t>Чёрные проталины</a:t>
            </a:r>
          </a:p>
          <a:p>
            <a:r>
              <a:rPr lang="ru-RU" sz="2400" dirty="0"/>
              <a:t>На полях видны.</a:t>
            </a:r>
          </a:p>
          <a:p>
            <a:r>
              <a:rPr lang="ru-RU" sz="2400" dirty="0"/>
              <a:t>Видно очень тёплые</a:t>
            </a:r>
          </a:p>
          <a:p>
            <a:r>
              <a:rPr lang="ru-RU" sz="2400" dirty="0"/>
              <a:t>Ноги у весны.</a:t>
            </a:r>
          </a:p>
          <a:p>
            <a:endParaRPr lang="ru-RU" dirty="0"/>
          </a:p>
          <a:p>
            <a:r>
              <a:rPr lang="ru-RU" dirty="0"/>
              <a:t>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5486" y="1988840"/>
            <a:ext cx="4919328" cy="44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7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9E85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512" y="2780928"/>
            <a:ext cx="36724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Веселые льдинки</a:t>
            </a:r>
          </a:p>
          <a:p>
            <a:r>
              <a:rPr lang="ru-RU" sz="2400" dirty="0"/>
              <a:t>Под самым карнизом,</a:t>
            </a:r>
          </a:p>
          <a:p>
            <a:r>
              <a:rPr lang="ru-RU" sz="2400" dirty="0"/>
              <a:t>Над самым оконцем</a:t>
            </a:r>
          </a:p>
          <a:p>
            <a:r>
              <a:rPr lang="ru-RU" sz="2400" dirty="0"/>
              <a:t>Забралось в сосульки</a:t>
            </a:r>
          </a:p>
          <a:p>
            <a:r>
              <a:rPr lang="ru-RU" sz="2400" dirty="0"/>
              <a:t>Весеннее солнце.</a:t>
            </a:r>
          </a:p>
          <a:p>
            <a:r>
              <a:rPr lang="ru-RU" sz="2400" dirty="0"/>
              <a:t>Сверкая, бегут по сосулькам слезинки…</a:t>
            </a:r>
          </a:p>
          <a:p>
            <a:r>
              <a:rPr lang="ru-RU" sz="2400" dirty="0"/>
              <a:t>И тают сосульки – веселые льдинки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32656"/>
            <a:ext cx="3483471" cy="231809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5190" y="2780928"/>
            <a:ext cx="5216385" cy="3672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9E85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007851"/>
            <a:ext cx="295232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Два скворца</a:t>
            </a:r>
          </a:p>
          <a:p>
            <a:r>
              <a:rPr lang="ru-RU" sz="2400" dirty="0"/>
              <a:t>Два скворца летели,</a:t>
            </a:r>
          </a:p>
          <a:p>
            <a:r>
              <a:rPr lang="ru-RU" sz="2400" dirty="0"/>
              <a:t>На березку сели,</a:t>
            </a:r>
          </a:p>
          <a:p>
            <a:r>
              <a:rPr lang="ru-RU" sz="2400" dirty="0"/>
              <a:t>Сели и запели, -</a:t>
            </a:r>
          </a:p>
          <a:p>
            <a:r>
              <a:rPr lang="ru-RU" sz="2400" dirty="0"/>
              <a:t>Как они летели, как они спешили</a:t>
            </a:r>
          </a:p>
          <a:p>
            <a:r>
              <a:rPr lang="ru-RU" sz="2400" dirty="0"/>
              <a:t>С берегов заморских</a:t>
            </a:r>
          </a:p>
          <a:p>
            <a:r>
              <a:rPr lang="ru-RU" sz="2400" dirty="0"/>
              <a:t>В край родимый, милый</a:t>
            </a:r>
          </a:p>
          <a:p>
            <a:r>
              <a:rPr lang="ru-RU" sz="2400" dirty="0"/>
              <a:t>К беленькой березке!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5894" y="980728"/>
            <a:ext cx="5284795" cy="4704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9E856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2348880"/>
            <a:ext cx="6193739" cy="42484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79512" y="476672"/>
            <a:ext cx="432048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Прорастает сквозь снежок,</a:t>
            </a:r>
          </a:p>
          <a:p>
            <a:r>
              <a:rPr lang="ru-RU" sz="2400" dirty="0"/>
              <a:t>К солнечным лучам, цветок,</a:t>
            </a:r>
          </a:p>
          <a:p>
            <a:r>
              <a:rPr lang="ru-RU" sz="2400" dirty="0"/>
              <a:t>Маленький и нежный,</a:t>
            </a:r>
          </a:p>
          <a:p>
            <a:r>
              <a:rPr lang="ru-RU" sz="2400" dirty="0"/>
              <a:t>Беленький </a:t>
            </a:r>
            <a:r>
              <a:rPr lang="ru-RU" sz="2400" dirty="0" smtClean="0"/>
              <a:t>подснежник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xmlns="" val="1287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ерая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544</TotalTime>
  <Words>464</Words>
  <Application>Microsoft Office PowerPoint</Application>
  <PresentationFormat>Экран (4:3)</PresentationFormat>
  <Paragraphs>134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1_Воздушный поток</vt:lpstr>
      <vt:lpstr>3_Воздушный поток</vt:lpstr>
      <vt:lpstr>4_Воздушный поток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Выполнила:  слушатель Воробьева Светлана Викторовна Должность воспитатель ГБДОУ 27 Адмиралтейского района</dc:title>
  <dc:creator>Grp22</dc:creator>
  <cp:lastModifiedBy>татьяна</cp:lastModifiedBy>
  <cp:revision>59</cp:revision>
  <dcterms:created xsi:type="dcterms:W3CDTF">2015-03-31T07:28:17Z</dcterms:created>
  <dcterms:modified xsi:type="dcterms:W3CDTF">2016-01-19T10:05:10Z</dcterms:modified>
</cp:coreProperties>
</file>