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58" r:id="rId4"/>
    <p:sldId id="259" r:id="rId5"/>
    <p:sldId id="274" r:id="rId6"/>
    <p:sldId id="264" r:id="rId7"/>
    <p:sldId id="265" r:id="rId8"/>
    <p:sldId id="266" r:id="rId9"/>
    <p:sldId id="267" r:id="rId10"/>
    <p:sldId id="270" r:id="rId11"/>
    <p:sldId id="271" r:id="rId12"/>
    <p:sldId id="272" r:id="rId13"/>
    <p:sldId id="273" r:id="rId14"/>
    <p:sldId id="26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Irina\Desktop\&#1042;&#1077;&#1089;&#1105;&#1083;&#1072;&#1103;%20&#1092;&#1080;&#1079;&#1084;&#1080;&#1085;&#1091;&#1090;&#1082;&#1072;\&#1044;&#1077;&#1090;&#1089;&#1082;&#1080;&#1077;%20&#1055;&#1077;&#1089;&#1085;&#1080;%20-%20&#1042;%20&#1050;&#1072;&#1078;&#1076;&#1086;&#1084;%20&#1052;&#1072;&#1083;&#1077;&#1085;&#1100;&#1082;&#1086;&#1084;%20&#1056;&#1077;&#1073;&#1077;&#1085;&#1082;&#1077;.mp3" TargetMode="Externa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multyashki-2238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764704"/>
            <a:ext cx="3240360" cy="514342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67944" y="980728"/>
            <a:ext cx="457200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Весёлая </a:t>
            </a:r>
          </a:p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     </a:t>
            </a:r>
            <a:r>
              <a:rPr lang="ru-RU" sz="4800" b="1" dirty="0" err="1" smtClean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физминутка</a:t>
            </a:r>
            <a:endParaRPr lang="ru-RU" sz="4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http://s44.radikal.ru/i104/0808/50/5e648150dac7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196752"/>
            <a:ext cx="5084613" cy="4026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ishki-1015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7290" y="1556792"/>
            <a:ext cx="2810854" cy="3024336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ultyashki-228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556792"/>
            <a:ext cx="2880320" cy="3312368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ltyashki-22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2132856"/>
            <a:ext cx="1807443" cy="2827774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332656"/>
            <a:ext cx="39489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http://www.smayli.ru/jivotniea_21.html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691680" y="764704"/>
            <a:ext cx="36882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http://zvukoff.ru/a4503/d18994.html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oshkia-144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628800"/>
            <a:ext cx="2976983" cy="3578105"/>
          </a:xfrm>
          <a:prstGeom prst="rect">
            <a:avLst/>
          </a:prstGeom>
        </p:spPr>
      </p:pic>
      <p:pic>
        <p:nvPicPr>
          <p:cNvPr id="3" name="Детские Песни - В Каждом Маленьком Ребенке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79512" y="630932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6"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ivotniea-267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1628800"/>
            <a:ext cx="2160240" cy="3120347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clubdances.ru/dance/19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052736"/>
            <a:ext cx="4662264" cy="466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8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3789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38566" y="2132856"/>
            <a:ext cx="3655932" cy="250142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jivotniea-169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908720"/>
            <a:ext cx="1944216" cy="4126058"/>
          </a:xfrm>
          <a:prstGeom prst="rect">
            <a:avLst/>
          </a:prstGeom>
        </p:spPr>
      </p:pic>
    </p:spTree>
  </p:cSld>
  <p:clrMapOvr>
    <a:masterClrMapping/>
  </p:clrMapOvr>
  <p:transition advClick="0" advTm="5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ivotniea-1657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2276872"/>
            <a:ext cx="3092352" cy="2579808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jivotniea-152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916832"/>
            <a:ext cx="2314550" cy="3193222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multyashki-2144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25776" y="1844824"/>
            <a:ext cx="4888466" cy="2735932"/>
          </a:xfrm>
          <a:prstGeom prst="rect">
            <a:avLst/>
          </a:prstGeom>
        </p:spPr>
      </p:pic>
    </p:spTree>
  </p:cSld>
  <p:clrMapOvr>
    <a:masterClrMapping/>
  </p:clrMapOvr>
  <p:transition advClick="0" advTm="7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9</Words>
  <Application>Microsoft Office PowerPoint</Application>
  <PresentationFormat>Экран (4:3)</PresentationFormat>
  <Paragraphs>4</Paragraphs>
  <Slides>14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Irina</cp:lastModifiedBy>
  <cp:revision>9</cp:revision>
  <dcterms:modified xsi:type="dcterms:W3CDTF">2011-02-04T12:36:44Z</dcterms:modified>
</cp:coreProperties>
</file>