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499" y="341635"/>
            <a:ext cx="89229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Конструирование текстов.</a:t>
            </a:r>
            <a:endParaRPr lang="ru-RU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 descr="88972e650c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1928802"/>
            <a:ext cx="3251023" cy="4191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y_orfog_2k_en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4429132"/>
            <a:ext cx="1353259" cy="215265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42976" y="142852"/>
            <a:ext cx="6530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Словарная работа.</a:t>
            </a:r>
            <a:endParaRPr lang="ru-RU" sz="5400" b="1" cap="all" spc="0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834318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 я в клетку, то в линейку.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Написать по ним сумей-ка.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Можешь и нарисовать –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Называюсь я ….                  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505802"/>
            <a:ext cx="2523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тетрадь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pr201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4357694"/>
            <a:ext cx="2000247" cy="2353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6072206"/>
            <a:ext cx="5476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в орфографической тетради с. 45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14290"/>
            <a:ext cx="4259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92D050"/>
                </a:solidFill>
                <a:effectLst/>
              </a:rPr>
              <a:t>План работы.</a:t>
            </a:r>
            <a:endParaRPr lang="ru-RU" sz="54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4455" y="1500174"/>
            <a:ext cx="63590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Учиться прогнозировать</a:t>
            </a:r>
          </a:p>
          <a:p>
            <a:pPr marL="742950" indent="-742950"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текст по плану.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4197" y="2967335"/>
            <a:ext cx="62356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 Учиться прогнозировать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начало текста.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285728"/>
            <a:ext cx="5911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92D050"/>
                </a:solidFill>
                <a:effectLst/>
              </a:rPr>
              <a:t>Работа в учебнике.</a:t>
            </a:r>
            <a:endParaRPr lang="ru-RU" sz="54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285860"/>
            <a:ext cx="6933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Упражнение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41. (с. 35)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357430"/>
            <a:ext cx="819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-были мыши. И вот совсем не стало им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житья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кота.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14348" y="2714620"/>
            <a:ext cx="500066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15140" y="2714620"/>
            <a:ext cx="35719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4348" y="2786058"/>
            <a:ext cx="285752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15140" y="2786058"/>
            <a:ext cx="214314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Звуковички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00372"/>
            <a:ext cx="590932" cy="7436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85852" y="3286124"/>
            <a:ext cx="8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3977350"/>
            <a:ext cx="111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Жить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иагональная полоса 18"/>
          <p:cNvSpPr/>
          <p:nvPr/>
        </p:nvSpPr>
        <p:spPr>
          <a:xfrm>
            <a:off x="1214414" y="3929066"/>
            <a:ext cx="71438" cy="21431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5918" y="4000504"/>
            <a:ext cx="1216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- 1 слог.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10" y="4265077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14348" y="457200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4857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42910" y="512035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071538" y="4286256"/>
            <a:ext cx="77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[ж]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480" y="4286256"/>
            <a:ext cx="1997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согл., звон., тв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0100" y="4572008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43042" y="4643446"/>
            <a:ext cx="1424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гл.,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ударн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2493" y="489616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[т']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3042" y="4896161"/>
            <a:ext cx="2170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согл., глух.,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мягк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8662" y="5143512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[-]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14348" y="5500702"/>
            <a:ext cx="292895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1472" y="5500702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 б.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1538" y="5529220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" name="Рисунок 38" descr="Звукович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74264" y="3357562"/>
            <a:ext cx="3631950" cy="304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85728"/>
            <a:ext cx="5911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92D050"/>
                </a:solidFill>
                <a:effectLst/>
              </a:rPr>
              <a:t>Работа в учебнике.</a:t>
            </a:r>
            <a:endParaRPr lang="ru-RU" sz="54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85860"/>
            <a:ext cx="6933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Упражнение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42. (с. 36)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52783579_1261515103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571876"/>
            <a:ext cx="2508252" cy="31245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28860" y="1857364"/>
            <a:ext cx="3793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Снегурочка.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834342"/>
            <a:ext cx="5169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Жили-были старик со старухой.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71736" y="2643182"/>
            <a:ext cx="357190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14348" y="3286124"/>
            <a:ext cx="500066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4348" y="3357562"/>
            <a:ext cx="285752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2357" y="285728"/>
            <a:ext cx="6289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92D050"/>
                </a:solidFill>
                <a:effectLst/>
              </a:rPr>
              <a:t>Домашнее задание.</a:t>
            </a:r>
            <a:endParaRPr lang="ru-RU" sz="5400" b="1" cap="none" spc="0" dirty="0">
              <a:ln/>
              <a:solidFill>
                <a:srgbClr val="92D050"/>
              </a:solidFill>
              <a:effectLst/>
            </a:endParaRPr>
          </a:p>
        </p:txBody>
      </p:sp>
      <p:pic>
        <p:nvPicPr>
          <p:cNvPr id="3" name="Рисунок 2" descr="2136056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269160"/>
            <a:ext cx="3219452" cy="50173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8662" y="3354173"/>
            <a:ext cx="2653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Д. м. упр. 27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155</Words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2013-09-29T08:44:52Z</dcterms:modified>
</cp:coreProperties>
</file>