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A7C709-73A1-4E82-92A5-34BD4F2306F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14B615-D632-488A-8EC1-FA9A99BF58EB}">
      <dgm:prSet phldrT="[Текст]"/>
      <dgm:spPr/>
      <dgm:t>
        <a:bodyPr/>
        <a:lstStyle/>
        <a:p>
          <a:r>
            <a:rPr lang="ru-RU" dirty="0" smtClean="0"/>
            <a:t>Мы узнали:</a:t>
          </a:r>
          <a:endParaRPr lang="ru-RU" dirty="0"/>
        </a:p>
      </dgm:t>
    </dgm:pt>
    <dgm:pt modelId="{880C6516-D410-47B3-98E1-54B20FCDED26}" type="parTrans" cxnId="{1CBB97B5-C7FE-479E-B187-40E6585832F1}">
      <dgm:prSet/>
      <dgm:spPr/>
      <dgm:t>
        <a:bodyPr/>
        <a:lstStyle/>
        <a:p>
          <a:endParaRPr lang="ru-RU"/>
        </a:p>
      </dgm:t>
    </dgm:pt>
    <dgm:pt modelId="{7521FCA1-439F-4BBB-BE80-366C7268FF64}" type="sibTrans" cxnId="{1CBB97B5-C7FE-479E-B187-40E6585832F1}">
      <dgm:prSet/>
      <dgm:spPr/>
      <dgm:t>
        <a:bodyPr/>
        <a:lstStyle/>
        <a:p>
          <a:endParaRPr lang="ru-RU"/>
        </a:p>
      </dgm:t>
    </dgm:pt>
    <dgm:pt modelId="{FA704E2B-3847-4B97-9EE8-D295A14D4FF5}">
      <dgm:prSet phldrT="[Текст]"/>
      <dgm:spPr/>
      <dgm:t>
        <a:bodyPr/>
        <a:lstStyle/>
        <a:p>
          <a:r>
            <a:rPr lang="ru-RU" dirty="0" smtClean="0"/>
            <a:t>Определение понятия «Тела вращения»</a:t>
          </a:r>
          <a:endParaRPr lang="ru-RU" dirty="0"/>
        </a:p>
      </dgm:t>
    </dgm:pt>
    <dgm:pt modelId="{4029BD16-46F5-43C4-8639-63CE54BA8A58}" type="parTrans" cxnId="{358B1979-C081-4989-9095-8A3A63EF3BD2}">
      <dgm:prSet/>
      <dgm:spPr/>
      <dgm:t>
        <a:bodyPr/>
        <a:lstStyle/>
        <a:p>
          <a:endParaRPr lang="ru-RU"/>
        </a:p>
      </dgm:t>
    </dgm:pt>
    <dgm:pt modelId="{A15E9DC0-4D61-4104-9C4B-807D0E609EB0}" type="sibTrans" cxnId="{358B1979-C081-4989-9095-8A3A63EF3BD2}">
      <dgm:prSet/>
      <dgm:spPr/>
      <dgm:t>
        <a:bodyPr/>
        <a:lstStyle/>
        <a:p>
          <a:endParaRPr lang="ru-RU"/>
        </a:p>
      </dgm:t>
    </dgm:pt>
    <dgm:pt modelId="{6B61F422-D675-4F96-8A90-450209F455D5}">
      <dgm:prSet phldrT="[Текст]"/>
      <dgm:spPr/>
      <dgm:t>
        <a:bodyPr/>
        <a:lstStyle/>
        <a:p>
          <a:r>
            <a:rPr lang="ru-RU" dirty="0" smtClean="0"/>
            <a:t>Примеры таких тел</a:t>
          </a:r>
          <a:endParaRPr lang="ru-RU" dirty="0"/>
        </a:p>
      </dgm:t>
    </dgm:pt>
    <dgm:pt modelId="{EAA55619-AC0C-4CBD-8454-81261F13AF21}" type="parTrans" cxnId="{42391F4C-3A7B-489B-8341-575D1ADC144C}">
      <dgm:prSet/>
      <dgm:spPr/>
      <dgm:t>
        <a:bodyPr/>
        <a:lstStyle/>
        <a:p>
          <a:endParaRPr lang="ru-RU"/>
        </a:p>
      </dgm:t>
    </dgm:pt>
    <dgm:pt modelId="{59F99914-A164-4674-A446-7F4ED3B9D8A4}" type="sibTrans" cxnId="{42391F4C-3A7B-489B-8341-575D1ADC144C}">
      <dgm:prSet/>
      <dgm:spPr/>
      <dgm:t>
        <a:bodyPr/>
        <a:lstStyle/>
        <a:p>
          <a:endParaRPr lang="ru-RU"/>
        </a:p>
      </dgm:t>
    </dgm:pt>
    <dgm:pt modelId="{9D20CD87-8905-440B-86A7-3F382D6DB2A6}">
      <dgm:prSet phldrT="[Текст]"/>
      <dgm:spPr/>
      <dgm:t>
        <a:bodyPr/>
        <a:lstStyle/>
        <a:p>
          <a:r>
            <a:rPr lang="ru-RU" dirty="0" smtClean="0"/>
            <a:t>Свойства  тел вращения</a:t>
          </a:r>
          <a:endParaRPr lang="ru-RU" dirty="0"/>
        </a:p>
      </dgm:t>
    </dgm:pt>
    <dgm:pt modelId="{34070E53-7332-4755-8E7F-F390DCDB0B74}" type="parTrans" cxnId="{BF78046C-8E6A-45C1-A817-283CCCF7808B}">
      <dgm:prSet/>
      <dgm:spPr/>
      <dgm:t>
        <a:bodyPr/>
        <a:lstStyle/>
        <a:p>
          <a:endParaRPr lang="ru-RU"/>
        </a:p>
      </dgm:t>
    </dgm:pt>
    <dgm:pt modelId="{7BF406E8-95B6-47AA-ADB4-A88927431809}" type="sibTrans" cxnId="{BF78046C-8E6A-45C1-A817-283CCCF7808B}">
      <dgm:prSet/>
      <dgm:spPr/>
      <dgm:t>
        <a:bodyPr/>
        <a:lstStyle/>
        <a:p>
          <a:endParaRPr lang="ru-RU"/>
        </a:p>
      </dgm:t>
    </dgm:pt>
    <dgm:pt modelId="{52BB8893-D183-4B0B-8F3F-B100589F7083}">
      <dgm:prSet phldrT="[Текст]"/>
      <dgm:spPr/>
      <dgm:t>
        <a:bodyPr/>
        <a:lstStyle/>
        <a:p>
          <a:r>
            <a:rPr lang="ru-RU" dirty="0" smtClean="0"/>
            <a:t>Формулы площадей поверхности и объемов</a:t>
          </a:r>
          <a:endParaRPr lang="ru-RU" dirty="0"/>
        </a:p>
      </dgm:t>
    </dgm:pt>
    <dgm:pt modelId="{4CB4081C-7777-4723-9922-EE20916E0E42}" type="parTrans" cxnId="{667BA4E6-0806-4A7F-ACCB-765AAB007692}">
      <dgm:prSet/>
      <dgm:spPr/>
      <dgm:t>
        <a:bodyPr/>
        <a:lstStyle/>
        <a:p>
          <a:endParaRPr lang="ru-RU"/>
        </a:p>
      </dgm:t>
    </dgm:pt>
    <dgm:pt modelId="{2A19D99C-7D08-431B-9028-B73644149B5A}" type="sibTrans" cxnId="{667BA4E6-0806-4A7F-ACCB-765AAB007692}">
      <dgm:prSet/>
      <dgm:spPr/>
      <dgm:t>
        <a:bodyPr/>
        <a:lstStyle/>
        <a:p>
          <a:endParaRPr lang="ru-RU"/>
        </a:p>
      </dgm:t>
    </dgm:pt>
    <dgm:pt modelId="{18B15CCA-B95D-4E59-9046-B7422028224A}" type="pres">
      <dgm:prSet presAssocID="{26A7C709-73A1-4E82-92A5-34BD4F2306F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95333E-C074-4790-B879-B48B16231707}" type="pres">
      <dgm:prSet presAssocID="{0214B615-D632-488A-8EC1-FA9A99BF58EB}" presName="parentLin" presStyleCnt="0"/>
      <dgm:spPr/>
    </dgm:pt>
    <dgm:pt modelId="{05DCFFC3-42CA-4697-AC32-0E63085B56B3}" type="pres">
      <dgm:prSet presAssocID="{0214B615-D632-488A-8EC1-FA9A99BF58EB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B0D38C40-A623-452F-90B8-DD4A089D746D}" type="pres">
      <dgm:prSet presAssocID="{0214B615-D632-488A-8EC1-FA9A99BF58E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CB9202-8256-47C4-A3F7-8628B884A1F3}" type="pres">
      <dgm:prSet presAssocID="{0214B615-D632-488A-8EC1-FA9A99BF58EB}" presName="negativeSpace" presStyleCnt="0"/>
      <dgm:spPr/>
    </dgm:pt>
    <dgm:pt modelId="{06CFADB8-9C1D-4E67-AAF0-D15C59DC4EC2}" type="pres">
      <dgm:prSet presAssocID="{0214B615-D632-488A-8EC1-FA9A99BF58EB}" presName="childText" presStyleLbl="conFgAcc1" presStyleIdx="0" presStyleCnt="5">
        <dgm:presLayoutVars>
          <dgm:bulletEnabled val="1"/>
        </dgm:presLayoutVars>
      </dgm:prSet>
      <dgm:spPr/>
    </dgm:pt>
    <dgm:pt modelId="{A46FC274-3BE3-4CE2-81EE-F2B7B5669EC2}" type="pres">
      <dgm:prSet presAssocID="{7521FCA1-439F-4BBB-BE80-366C7268FF64}" presName="spaceBetweenRectangles" presStyleCnt="0"/>
      <dgm:spPr/>
    </dgm:pt>
    <dgm:pt modelId="{E916614C-69D7-4F64-88CF-E89C00C8E913}" type="pres">
      <dgm:prSet presAssocID="{FA704E2B-3847-4B97-9EE8-D295A14D4FF5}" presName="parentLin" presStyleCnt="0"/>
      <dgm:spPr/>
    </dgm:pt>
    <dgm:pt modelId="{571A5D4B-7D97-4835-9AAC-B62250E5FEE8}" type="pres">
      <dgm:prSet presAssocID="{FA704E2B-3847-4B97-9EE8-D295A14D4FF5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B4EC9AE8-6E05-468B-BB50-870C3C595603}" type="pres">
      <dgm:prSet presAssocID="{FA704E2B-3847-4B97-9EE8-D295A14D4FF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CC336E-FB9D-43B7-8FC3-1DFF1D67B4FC}" type="pres">
      <dgm:prSet presAssocID="{FA704E2B-3847-4B97-9EE8-D295A14D4FF5}" presName="negativeSpace" presStyleCnt="0"/>
      <dgm:spPr/>
    </dgm:pt>
    <dgm:pt modelId="{06F805AD-67F5-44BC-9B33-6F23DD7AD66F}" type="pres">
      <dgm:prSet presAssocID="{FA704E2B-3847-4B97-9EE8-D295A14D4FF5}" presName="childText" presStyleLbl="conFgAcc1" presStyleIdx="1" presStyleCnt="5">
        <dgm:presLayoutVars>
          <dgm:bulletEnabled val="1"/>
        </dgm:presLayoutVars>
      </dgm:prSet>
      <dgm:spPr/>
    </dgm:pt>
    <dgm:pt modelId="{75285430-8AA9-4A3F-86DF-D80B73B5954A}" type="pres">
      <dgm:prSet presAssocID="{A15E9DC0-4D61-4104-9C4B-807D0E609EB0}" presName="spaceBetweenRectangles" presStyleCnt="0"/>
      <dgm:spPr/>
    </dgm:pt>
    <dgm:pt modelId="{24A21ACF-A6BA-4641-8BFE-B14E5A35EA88}" type="pres">
      <dgm:prSet presAssocID="{6B61F422-D675-4F96-8A90-450209F455D5}" presName="parentLin" presStyleCnt="0"/>
      <dgm:spPr/>
    </dgm:pt>
    <dgm:pt modelId="{7F1C08FA-F0C1-4436-8D0B-87294B0A390A}" type="pres">
      <dgm:prSet presAssocID="{6B61F422-D675-4F96-8A90-450209F455D5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12F27841-FBE5-43E1-9CE1-FA6C9F262756}" type="pres">
      <dgm:prSet presAssocID="{6B61F422-D675-4F96-8A90-450209F455D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ED6B10-FF19-4BD7-AFB0-DB6E19AA681E}" type="pres">
      <dgm:prSet presAssocID="{6B61F422-D675-4F96-8A90-450209F455D5}" presName="negativeSpace" presStyleCnt="0"/>
      <dgm:spPr/>
    </dgm:pt>
    <dgm:pt modelId="{81EB069C-A3BA-4673-9E3A-CB8574D40733}" type="pres">
      <dgm:prSet presAssocID="{6B61F422-D675-4F96-8A90-450209F455D5}" presName="childText" presStyleLbl="conFgAcc1" presStyleIdx="2" presStyleCnt="5">
        <dgm:presLayoutVars>
          <dgm:bulletEnabled val="1"/>
        </dgm:presLayoutVars>
      </dgm:prSet>
      <dgm:spPr/>
    </dgm:pt>
    <dgm:pt modelId="{69B04BC1-FD72-4B87-AADF-239CBB5C64BE}" type="pres">
      <dgm:prSet presAssocID="{59F99914-A164-4674-A446-7F4ED3B9D8A4}" presName="spaceBetweenRectangles" presStyleCnt="0"/>
      <dgm:spPr/>
    </dgm:pt>
    <dgm:pt modelId="{312D0B8B-A27F-4748-825E-294A4C17C052}" type="pres">
      <dgm:prSet presAssocID="{9D20CD87-8905-440B-86A7-3F382D6DB2A6}" presName="parentLin" presStyleCnt="0"/>
      <dgm:spPr/>
    </dgm:pt>
    <dgm:pt modelId="{0C1926C5-CBCC-4F69-A1E6-07AAD8D95AAA}" type="pres">
      <dgm:prSet presAssocID="{9D20CD87-8905-440B-86A7-3F382D6DB2A6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BD2EBF8A-1F5B-4786-9AE8-75A90ED9B50F}" type="pres">
      <dgm:prSet presAssocID="{9D20CD87-8905-440B-86A7-3F382D6DB2A6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502F37-5C06-4932-A8B7-BDD6A91766B3}" type="pres">
      <dgm:prSet presAssocID="{9D20CD87-8905-440B-86A7-3F382D6DB2A6}" presName="negativeSpace" presStyleCnt="0"/>
      <dgm:spPr/>
    </dgm:pt>
    <dgm:pt modelId="{0F603141-6DF8-4E06-AA31-0577201CEAE3}" type="pres">
      <dgm:prSet presAssocID="{9D20CD87-8905-440B-86A7-3F382D6DB2A6}" presName="childText" presStyleLbl="conFgAcc1" presStyleIdx="3" presStyleCnt="5">
        <dgm:presLayoutVars>
          <dgm:bulletEnabled val="1"/>
        </dgm:presLayoutVars>
      </dgm:prSet>
      <dgm:spPr/>
    </dgm:pt>
    <dgm:pt modelId="{C424C69B-6D2E-4782-855F-0BDAC645BA59}" type="pres">
      <dgm:prSet presAssocID="{7BF406E8-95B6-47AA-ADB4-A88927431809}" presName="spaceBetweenRectangles" presStyleCnt="0"/>
      <dgm:spPr/>
    </dgm:pt>
    <dgm:pt modelId="{EB406CF6-8CCD-4A13-B46D-D935C46729B9}" type="pres">
      <dgm:prSet presAssocID="{52BB8893-D183-4B0B-8F3F-B100589F7083}" presName="parentLin" presStyleCnt="0"/>
      <dgm:spPr/>
    </dgm:pt>
    <dgm:pt modelId="{B42DF91C-5D8D-49FC-AB7C-8F743C1B89F6}" type="pres">
      <dgm:prSet presAssocID="{52BB8893-D183-4B0B-8F3F-B100589F7083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7F2C9B13-DE7E-42E9-A3D3-9C36E1323DDC}" type="pres">
      <dgm:prSet presAssocID="{52BB8893-D183-4B0B-8F3F-B100589F708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ECBB14-07B4-4831-9C36-639743B2203C}" type="pres">
      <dgm:prSet presAssocID="{52BB8893-D183-4B0B-8F3F-B100589F7083}" presName="negativeSpace" presStyleCnt="0"/>
      <dgm:spPr/>
    </dgm:pt>
    <dgm:pt modelId="{51CE9C3F-40E7-48D1-BEDB-78D5085D1A7D}" type="pres">
      <dgm:prSet presAssocID="{52BB8893-D183-4B0B-8F3F-B100589F7083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102451FE-AE4B-450D-813B-78514A71BC66}" type="presOf" srcId="{0214B615-D632-488A-8EC1-FA9A99BF58EB}" destId="{05DCFFC3-42CA-4697-AC32-0E63085B56B3}" srcOrd="0" destOrd="0" presId="urn:microsoft.com/office/officeart/2005/8/layout/list1"/>
    <dgm:cxn modelId="{9B2BA93B-98E6-43EF-9C9E-122F63745E9B}" type="presOf" srcId="{6B61F422-D675-4F96-8A90-450209F455D5}" destId="{7F1C08FA-F0C1-4436-8D0B-87294B0A390A}" srcOrd="0" destOrd="0" presId="urn:microsoft.com/office/officeart/2005/8/layout/list1"/>
    <dgm:cxn modelId="{EE4686C5-A50F-467B-B3D4-E65421D29CB8}" type="presOf" srcId="{26A7C709-73A1-4E82-92A5-34BD4F2306F5}" destId="{18B15CCA-B95D-4E59-9046-B7422028224A}" srcOrd="0" destOrd="0" presId="urn:microsoft.com/office/officeart/2005/8/layout/list1"/>
    <dgm:cxn modelId="{4251E7B8-C140-4BC7-AF0C-5A1A5AAE7E63}" type="presOf" srcId="{9D20CD87-8905-440B-86A7-3F382D6DB2A6}" destId="{BD2EBF8A-1F5B-4786-9AE8-75A90ED9B50F}" srcOrd="1" destOrd="0" presId="urn:microsoft.com/office/officeart/2005/8/layout/list1"/>
    <dgm:cxn modelId="{42391F4C-3A7B-489B-8341-575D1ADC144C}" srcId="{26A7C709-73A1-4E82-92A5-34BD4F2306F5}" destId="{6B61F422-D675-4F96-8A90-450209F455D5}" srcOrd="2" destOrd="0" parTransId="{EAA55619-AC0C-4CBD-8454-81261F13AF21}" sibTransId="{59F99914-A164-4674-A446-7F4ED3B9D8A4}"/>
    <dgm:cxn modelId="{1CBB97B5-C7FE-479E-B187-40E6585832F1}" srcId="{26A7C709-73A1-4E82-92A5-34BD4F2306F5}" destId="{0214B615-D632-488A-8EC1-FA9A99BF58EB}" srcOrd="0" destOrd="0" parTransId="{880C6516-D410-47B3-98E1-54B20FCDED26}" sibTransId="{7521FCA1-439F-4BBB-BE80-366C7268FF64}"/>
    <dgm:cxn modelId="{667BA4E6-0806-4A7F-ACCB-765AAB007692}" srcId="{26A7C709-73A1-4E82-92A5-34BD4F2306F5}" destId="{52BB8893-D183-4B0B-8F3F-B100589F7083}" srcOrd="4" destOrd="0" parTransId="{4CB4081C-7777-4723-9922-EE20916E0E42}" sibTransId="{2A19D99C-7D08-431B-9028-B73644149B5A}"/>
    <dgm:cxn modelId="{B02F5208-455D-4264-976E-33E1799A9E6A}" type="presOf" srcId="{9D20CD87-8905-440B-86A7-3F382D6DB2A6}" destId="{0C1926C5-CBCC-4F69-A1E6-07AAD8D95AAA}" srcOrd="0" destOrd="0" presId="urn:microsoft.com/office/officeart/2005/8/layout/list1"/>
    <dgm:cxn modelId="{B8143503-5A61-442F-8B33-562156F4A7D9}" type="presOf" srcId="{52BB8893-D183-4B0B-8F3F-B100589F7083}" destId="{B42DF91C-5D8D-49FC-AB7C-8F743C1B89F6}" srcOrd="0" destOrd="0" presId="urn:microsoft.com/office/officeart/2005/8/layout/list1"/>
    <dgm:cxn modelId="{472DF0E7-9580-431D-8062-459B66BB0256}" type="presOf" srcId="{6B61F422-D675-4F96-8A90-450209F455D5}" destId="{12F27841-FBE5-43E1-9CE1-FA6C9F262756}" srcOrd="1" destOrd="0" presId="urn:microsoft.com/office/officeart/2005/8/layout/list1"/>
    <dgm:cxn modelId="{358B1979-C081-4989-9095-8A3A63EF3BD2}" srcId="{26A7C709-73A1-4E82-92A5-34BD4F2306F5}" destId="{FA704E2B-3847-4B97-9EE8-D295A14D4FF5}" srcOrd="1" destOrd="0" parTransId="{4029BD16-46F5-43C4-8639-63CE54BA8A58}" sibTransId="{A15E9DC0-4D61-4104-9C4B-807D0E609EB0}"/>
    <dgm:cxn modelId="{A78044EF-B509-4368-9780-D82593A8BCCE}" type="presOf" srcId="{FA704E2B-3847-4B97-9EE8-D295A14D4FF5}" destId="{571A5D4B-7D97-4835-9AAC-B62250E5FEE8}" srcOrd="0" destOrd="0" presId="urn:microsoft.com/office/officeart/2005/8/layout/list1"/>
    <dgm:cxn modelId="{B4A426D8-FC01-4F15-8639-DD34811871AE}" type="presOf" srcId="{FA704E2B-3847-4B97-9EE8-D295A14D4FF5}" destId="{B4EC9AE8-6E05-468B-BB50-870C3C595603}" srcOrd="1" destOrd="0" presId="urn:microsoft.com/office/officeart/2005/8/layout/list1"/>
    <dgm:cxn modelId="{BF78046C-8E6A-45C1-A817-283CCCF7808B}" srcId="{26A7C709-73A1-4E82-92A5-34BD4F2306F5}" destId="{9D20CD87-8905-440B-86A7-3F382D6DB2A6}" srcOrd="3" destOrd="0" parTransId="{34070E53-7332-4755-8E7F-F390DCDB0B74}" sibTransId="{7BF406E8-95B6-47AA-ADB4-A88927431809}"/>
    <dgm:cxn modelId="{5FCE3A59-E9B4-4AA5-8E26-E31777D3B95B}" type="presOf" srcId="{0214B615-D632-488A-8EC1-FA9A99BF58EB}" destId="{B0D38C40-A623-452F-90B8-DD4A089D746D}" srcOrd="1" destOrd="0" presId="urn:microsoft.com/office/officeart/2005/8/layout/list1"/>
    <dgm:cxn modelId="{8A845187-3A88-48CF-92FF-23537B996480}" type="presOf" srcId="{52BB8893-D183-4B0B-8F3F-B100589F7083}" destId="{7F2C9B13-DE7E-42E9-A3D3-9C36E1323DDC}" srcOrd="1" destOrd="0" presId="urn:microsoft.com/office/officeart/2005/8/layout/list1"/>
    <dgm:cxn modelId="{7274FFB4-0468-4310-91D3-8266D3C248E3}" type="presParOf" srcId="{18B15CCA-B95D-4E59-9046-B7422028224A}" destId="{D795333E-C074-4790-B879-B48B16231707}" srcOrd="0" destOrd="0" presId="urn:microsoft.com/office/officeart/2005/8/layout/list1"/>
    <dgm:cxn modelId="{6EFC1C0C-DDFA-4362-BCF1-0644558F0CA9}" type="presParOf" srcId="{D795333E-C074-4790-B879-B48B16231707}" destId="{05DCFFC3-42CA-4697-AC32-0E63085B56B3}" srcOrd="0" destOrd="0" presId="urn:microsoft.com/office/officeart/2005/8/layout/list1"/>
    <dgm:cxn modelId="{41E5681C-F751-4E17-8413-1BFF24E5F112}" type="presParOf" srcId="{D795333E-C074-4790-B879-B48B16231707}" destId="{B0D38C40-A623-452F-90B8-DD4A089D746D}" srcOrd="1" destOrd="0" presId="urn:microsoft.com/office/officeart/2005/8/layout/list1"/>
    <dgm:cxn modelId="{4A4EE56C-20D4-4DE0-BFCD-5E1543E7AFDB}" type="presParOf" srcId="{18B15CCA-B95D-4E59-9046-B7422028224A}" destId="{9CCB9202-8256-47C4-A3F7-8628B884A1F3}" srcOrd="1" destOrd="0" presId="urn:microsoft.com/office/officeart/2005/8/layout/list1"/>
    <dgm:cxn modelId="{A97DD41F-DC1D-4BD1-BF34-F164281A2FAB}" type="presParOf" srcId="{18B15CCA-B95D-4E59-9046-B7422028224A}" destId="{06CFADB8-9C1D-4E67-AAF0-D15C59DC4EC2}" srcOrd="2" destOrd="0" presId="urn:microsoft.com/office/officeart/2005/8/layout/list1"/>
    <dgm:cxn modelId="{42C0D436-D68A-49B9-91A4-F1CAC64DD5D2}" type="presParOf" srcId="{18B15CCA-B95D-4E59-9046-B7422028224A}" destId="{A46FC274-3BE3-4CE2-81EE-F2B7B5669EC2}" srcOrd="3" destOrd="0" presId="urn:microsoft.com/office/officeart/2005/8/layout/list1"/>
    <dgm:cxn modelId="{27F0ED81-B1AE-4406-ADB8-A014E4DF16E5}" type="presParOf" srcId="{18B15CCA-B95D-4E59-9046-B7422028224A}" destId="{E916614C-69D7-4F64-88CF-E89C00C8E913}" srcOrd="4" destOrd="0" presId="urn:microsoft.com/office/officeart/2005/8/layout/list1"/>
    <dgm:cxn modelId="{2F35CB38-46F3-43E7-94F9-1553C59CFB8E}" type="presParOf" srcId="{E916614C-69D7-4F64-88CF-E89C00C8E913}" destId="{571A5D4B-7D97-4835-9AAC-B62250E5FEE8}" srcOrd="0" destOrd="0" presId="urn:microsoft.com/office/officeart/2005/8/layout/list1"/>
    <dgm:cxn modelId="{B650F084-1769-4496-A11D-4609A9D73585}" type="presParOf" srcId="{E916614C-69D7-4F64-88CF-E89C00C8E913}" destId="{B4EC9AE8-6E05-468B-BB50-870C3C595603}" srcOrd="1" destOrd="0" presId="urn:microsoft.com/office/officeart/2005/8/layout/list1"/>
    <dgm:cxn modelId="{D42DC250-A219-4506-80BD-3CC54EFD9B1E}" type="presParOf" srcId="{18B15CCA-B95D-4E59-9046-B7422028224A}" destId="{A3CC336E-FB9D-43B7-8FC3-1DFF1D67B4FC}" srcOrd="5" destOrd="0" presId="urn:microsoft.com/office/officeart/2005/8/layout/list1"/>
    <dgm:cxn modelId="{EFCE5C15-80A6-48C8-B2C1-A3930ECB47AA}" type="presParOf" srcId="{18B15CCA-B95D-4E59-9046-B7422028224A}" destId="{06F805AD-67F5-44BC-9B33-6F23DD7AD66F}" srcOrd="6" destOrd="0" presId="urn:microsoft.com/office/officeart/2005/8/layout/list1"/>
    <dgm:cxn modelId="{2D07B4FC-02D2-48F9-AC08-4D79CDFC5D8B}" type="presParOf" srcId="{18B15CCA-B95D-4E59-9046-B7422028224A}" destId="{75285430-8AA9-4A3F-86DF-D80B73B5954A}" srcOrd="7" destOrd="0" presId="urn:microsoft.com/office/officeart/2005/8/layout/list1"/>
    <dgm:cxn modelId="{6B8D2A75-6F25-48BA-BE34-84B7EC5A48AE}" type="presParOf" srcId="{18B15CCA-B95D-4E59-9046-B7422028224A}" destId="{24A21ACF-A6BA-4641-8BFE-B14E5A35EA88}" srcOrd="8" destOrd="0" presId="urn:microsoft.com/office/officeart/2005/8/layout/list1"/>
    <dgm:cxn modelId="{807D514F-9F5E-4FED-9F32-1B584C922705}" type="presParOf" srcId="{24A21ACF-A6BA-4641-8BFE-B14E5A35EA88}" destId="{7F1C08FA-F0C1-4436-8D0B-87294B0A390A}" srcOrd="0" destOrd="0" presId="urn:microsoft.com/office/officeart/2005/8/layout/list1"/>
    <dgm:cxn modelId="{E0344C8B-C493-497E-B460-B9A6F3D68D4A}" type="presParOf" srcId="{24A21ACF-A6BA-4641-8BFE-B14E5A35EA88}" destId="{12F27841-FBE5-43E1-9CE1-FA6C9F262756}" srcOrd="1" destOrd="0" presId="urn:microsoft.com/office/officeart/2005/8/layout/list1"/>
    <dgm:cxn modelId="{9DF3ABCD-FF1B-4187-84C7-49C320E6D840}" type="presParOf" srcId="{18B15CCA-B95D-4E59-9046-B7422028224A}" destId="{45ED6B10-FF19-4BD7-AFB0-DB6E19AA681E}" srcOrd="9" destOrd="0" presId="urn:microsoft.com/office/officeart/2005/8/layout/list1"/>
    <dgm:cxn modelId="{9F9EBCBE-5605-41D4-9D66-B41E88453B4F}" type="presParOf" srcId="{18B15CCA-B95D-4E59-9046-B7422028224A}" destId="{81EB069C-A3BA-4673-9E3A-CB8574D40733}" srcOrd="10" destOrd="0" presId="urn:microsoft.com/office/officeart/2005/8/layout/list1"/>
    <dgm:cxn modelId="{578BD175-BC48-4BED-B32D-5DCA61CE1ABF}" type="presParOf" srcId="{18B15CCA-B95D-4E59-9046-B7422028224A}" destId="{69B04BC1-FD72-4B87-AADF-239CBB5C64BE}" srcOrd="11" destOrd="0" presId="urn:microsoft.com/office/officeart/2005/8/layout/list1"/>
    <dgm:cxn modelId="{124BEC1C-B16F-4BAE-8656-D4B1216019E4}" type="presParOf" srcId="{18B15CCA-B95D-4E59-9046-B7422028224A}" destId="{312D0B8B-A27F-4748-825E-294A4C17C052}" srcOrd="12" destOrd="0" presId="urn:microsoft.com/office/officeart/2005/8/layout/list1"/>
    <dgm:cxn modelId="{2D1EE566-1B87-4FB6-980E-95F5FD6942D0}" type="presParOf" srcId="{312D0B8B-A27F-4748-825E-294A4C17C052}" destId="{0C1926C5-CBCC-4F69-A1E6-07AAD8D95AAA}" srcOrd="0" destOrd="0" presId="urn:microsoft.com/office/officeart/2005/8/layout/list1"/>
    <dgm:cxn modelId="{CDB8E46A-D6CA-4D19-B442-938A430FE4F2}" type="presParOf" srcId="{312D0B8B-A27F-4748-825E-294A4C17C052}" destId="{BD2EBF8A-1F5B-4786-9AE8-75A90ED9B50F}" srcOrd="1" destOrd="0" presId="urn:microsoft.com/office/officeart/2005/8/layout/list1"/>
    <dgm:cxn modelId="{04CA8B4B-E16D-4C88-B6AF-4787172A3C1F}" type="presParOf" srcId="{18B15CCA-B95D-4E59-9046-B7422028224A}" destId="{B7502F37-5C06-4932-A8B7-BDD6A91766B3}" srcOrd="13" destOrd="0" presId="urn:microsoft.com/office/officeart/2005/8/layout/list1"/>
    <dgm:cxn modelId="{4B161262-1292-4E4C-AF48-F6CBAD0414C6}" type="presParOf" srcId="{18B15CCA-B95D-4E59-9046-B7422028224A}" destId="{0F603141-6DF8-4E06-AA31-0577201CEAE3}" srcOrd="14" destOrd="0" presId="urn:microsoft.com/office/officeart/2005/8/layout/list1"/>
    <dgm:cxn modelId="{A9A75986-5CBF-4A4B-9A96-015C4521316C}" type="presParOf" srcId="{18B15CCA-B95D-4E59-9046-B7422028224A}" destId="{C424C69B-6D2E-4782-855F-0BDAC645BA59}" srcOrd="15" destOrd="0" presId="urn:microsoft.com/office/officeart/2005/8/layout/list1"/>
    <dgm:cxn modelId="{4BC11D6E-1C50-4F42-A04C-2CA1EC3225AB}" type="presParOf" srcId="{18B15CCA-B95D-4E59-9046-B7422028224A}" destId="{EB406CF6-8CCD-4A13-B46D-D935C46729B9}" srcOrd="16" destOrd="0" presId="urn:microsoft.com/office/officeart/2005/8/layout/list1"/>
    <dgm:cxn modelId="{14DFF518-1A28-4799-A6E6-A3E6E13DBBA5}" type="presParOf" srcId="{EB406CF6-8CCD-4A13-B46D-D935C46729B9}" destId="{B42DF91C-5D8D-49FC-AB7C-8F743C1B89F6}" srcOrd="0" destOrd="0" presId="urn:microsoft.com/office/officeart/2005/8/layout/list1"/>
    <dgm:cxn modelId="{A141336B-50C6-4DB3-A455-E1106995C8F5}" type="presParOf" srcId="{EB406CF6-8CCD-4A13-B46D-D935C46729B9}" destId="{7F2C9B13-DE7E-42E9-A3D3-9C36E1323DDC}" srcOrd="1" destOrd="0" presId="urn:microsoft.com/office/officeart/2005/8/layout/list1"/>
    <dgm:cxn modelId="{830E3987-51BC-48A9-89E0-7E4DE00052AB}" type="presParOf" srcId="{18B15CCA-B95D-4E59-9046-B7422028224A}" destId="{25ECBB14-07B4-4831-9C36-639743B2203C}" srcOrd="17" destOrd="0" presId="urn:microsoft.com/office/officeart/2005/8/layout/list1"/>
    <dgm:cxn modelId="{1423126F-CC6C-498C-BDA2-7D0D6AF1A5D0}" type="presParOf" srcId="{18B15CCA-B95D-4E59-9046-B7422028224A}" destId="{51CE9C3F-40E7-48D1-BEDB-78D5085D1A7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CFADB8-9C1D-4E67-AAF0-D15C59DC4EC2}">
      <dsp:nvSpPr>
        <dsp:cNvPr id="0" name=""/>
        <dsp:cNvSpPr/>
      </dsp:nvSpPr>
      <dsp:spPr>
        <a:xfrm>
          <a:off x="0" y="844847"/>
          <a:ext cx="728664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D38C40-A623-452F-90B8-DD4A089D746D}">
      <dsp:nvSpPr>
        <dsp:cNvPr id="0" name=""/>
        <dsp:cNvSpPr/>
      </dsp:nvSpPr>
      <dsp:spPr>
        <a:xfrm>
          <a:off x="364332" y="579167"/>
          <a:ext cx="510065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792" tIns="0" rIns="19279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Мы узнали:</a:t>
          </a:r>
          <a:endParaRPr lang="ru-RU" sz="1800" kern="1200" dirty="0"/>
        </a:p>
      </dsp:txBody>
      <dsp:txXfrm>
        <a:off x="364332" y="579167"/>
        <a:ext cx="5100650" cy="531360"/>
      </dsp:txXfrm>
    </dsp:sp>
    <dsp:sp modelId="{06F805AD-67F5-44BC-9B33-6F23DD7AD66F}">
      <dsp:nvSpPr>
        <dsp:cNvPr id="0" name=""/>
        <dsp:cNvSpPr/>
      </dsp:nvSpPr>
      <dsp:spPr>
        <a:xfrm>
          <a:off x="0" y="1661327"/>
          <a:ext cx="728664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EC9AE8-6E05-468B-BB50-870C3C595603}">
      <dsp:nvSpPr>
        <dsp:cNvPr id="0" name=""/>
        <dsp:cNvSpPr/>
      </dsp:nvSpPr>
      <dsp:spPr>
        <a:xfrm>
          <a:off x="364332" y="1395648"/>
          <a:ext cx="510065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792" tIns="0" rIns="19279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Определение понятия «Тела вращения»</a:t>
          </a:r>
          <a:endParaRPr lang="ru-RU" sz="1800" kern="1200" dirty="0"/>
        </a:p>
      </dsp:txBody>
      <dsp:txXfrm>
        <a:off x="364332" y="1395648"/>
        <a:ext cx="5100650" cy="531360"/>
      </dsp:txXfrm>
    </dsp:sp>
    <dsp:sp modelId="{81EB069C-A3BA-4673-9E3A-CB8574D40733}">
      <dsp:nvSpPr>
        <dsp:cNvPr id="0" name=""/>
        <dsp:cNvSpPr/>
      </dsp:nvSpPr>
      <dsp:spPr>
        <a:xfrm>
          <a:off x="0" y="2477808"/>
          <a:ext cx="728664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F27841-FBE5-43E1-9CE1-FA6C9F262756}">
      <dsp:nvSpPr>
        <dsp:cNvPr id="0" name=""/>
        <dsp:cNvSpPr/>
      </dsp:nvSpPr>
      <dsp:spPr>
        <a:xfrm>
          <a:off x="364332" y="2212128"/>
          <a:ext cx="510065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792" tIns="0" rIns="19279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Примеры таких тел</a:t>
          </a:r>
          <a:endParaRPr lang="ru-RU" sz="1800" kern="1200" dirty="0"/>
        </a:p>
      </dsp:txBody>
      <dsp:txXfrm>
        <a:off x="364332" y="2212128"/>
        <a:ext cx="5100650" cy="531360"/>
      </dsp:txXfrm>
    </dsp:sp>
    <dsp:sp modelId="{0F603141-6DF8-4E06-AA31-0577201CEAE3}">
      <dsp:nvSpPr>
        <dsp:cNvPr id="0" name=""/>
        <dsp:cNvSpPr/>
      </dsp:nvSpPr>
      <dsp:spPr>
        <a:xfrm>
          <a:off x="0" y="3294288"/>
          <a:ext cx="728664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2EBF8A-1F5B-4786-9AE8-75A90ED9B50F}">
      <dsp:nvSpPr>
        <dsp:cNvPr id="0" name=""/>
        <dsp:cNvSpPr/>
      </dsp:nvSpPr>
      <dsp:spPr>
        <a:xfrm>
          <a:off x="364332" y="3028608"/>
          <a:ext cx="510065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792" tIns="0" rIns="19279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Свойства  тел вращения</a:t>
          </a:r>
          <a:endParaRPr lang="ru-RU" sz="1800" kern="1200" dirty="0"/>
        </a:p>
      </dsp:txBody>
      <dsp:txXfrm>
        <a:off x="364332" y="3028608"/>
        <a:ext cx="5100650" cy="531360"/>
      </dsp:txXfrm>
    </dsp:sp>
    <dsp:sp modelId="{51CE9C3F-40E7-48D1-BEDB-78D5085D1A7D}">
      <dsp:nvSpPr>
        <dsp:cNvPr id="0" name=""/>
        <dsp:cNvSpPr/>
      </dsp:nvSpPr>
      <dsp:spPr>
        <a:xfrm>
          <a:off x="0" y="4110768"/>
          <a:ext cx="728664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2C9B13-DE7E-42E9-A3D3-9C36E1323DDC}">
      <dsp:nvSpPr>
        <dsp:cNvPr id="0" name=""/>
        <dsp:cNvSpPr/>
      </dsp:nvSpPr>
      <dsp:spPr>
        <a:xfrm>
          <a:off x="364332" y="3845088"/>
          <a:ext cx="510065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792" tIns="0" rIns="19279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Формулы площадей поверхности и объемов</a:t>
          </a:r>
          <a:endParaRPr lang="ru-RU" sz="1800" kern="1200" dirty="0"/>
        </a:p>
      </dsp:txBody>
      <dsp:txXfrm>
        <a:off x="364332" y="3845088"/>
        <a:ext cx="5100650" cy="531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gray">
          <a:xfrm>
            <a:off x="-1" y="1335025"/>
            <a:ext cx="9147403" cy="4084204"/>
          </a:xfrm>
          <a:custGeom>
            <a:avLst/>
            <a:gdLst>
              <a:gd name="connsiteX0" fmla="*/ 0 w 9153144"/>
              <a:gd name="connsiteY0" fmla="*/ 265176 h 3200400"/>
              <a:gd name="connsiteX1" fmla="*/ 2651760 w 9153144"/>
              <a:gd name="connsiteY1" fmla="*/ 0 h 3200400"/>
              <a:gd name="connsiteX2" fmla="*/ 6986016 w 9153144"/>
              <a:gd name="connsiteY2" fmla="*/ 758952 h 3200400"/>
              <a:gd name="connsiteX3" fmla="*/ 9153144 w 9153144"/>
              <a:gd name="connsiteY3" fmla="*/ 237744 h 3200400"/>
              <a:gd name="connsiteX4" fmla="*/ 9144000 w 9153144"/>
              <a:gd name="connsiteY4" fmla="*/ 2816352 h 3200400"/>
              <a:gd name="connsiteX5" fmla="*/ 6986016 w 9153144"/>
              <a:gd name="connsiteY5" fmla="*/ 3200400 h 3200400"/>
              <a:gd name="connsiteX6" fmla="*/ 3081528 w 9153144"/>
              <a:gd name="connsiteY6" fmla="*/ 2441448 h 3200400"/>
              <a:gd name="connsiteX7" fmla="*/ 9144 w 9153144"/>
              <a:gd name="connsiteY7" fmla="*/ 3090672 h 3200400"/>
              <a:gd name="connsiteX8" fmla="*/ 0 w 9153144"/>
              <a:gd name="connsiteY8" fmla="*/ 265176 h 3200400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560064"/>
              <a:gd name="connsiteX1" fmla="*/ 2651760 w 9153144"/>
              <a:gd name="connsiteY1" fmla="*/ 249936 h 3560064"/>
              <a:gd name="connsiteX2" fmla="*/ 6986016 w 9153144"/>
              <a:gd name="connsiteY2" fmla="*/ 1008888 h 3560064"/>
              <a:gd name="connsiteX3" fmla="*/ 9153144 w 9153144"/>
              <a:gd name="connsiteY3" fmla="*/ 487680 h 3560064"/>
              <a:gd name="connsiteX4" fmla="*/ 9144000 w 9153144"/>
              <a:gd name="connsiteY4" fmla="*/ 3066288 h 3560064"/>
              <a:gd name="connsiteX5" fmla="*/ 6986016 w 9153144"/>
              <a:gd name="connsiteY5" fmla="*/ 3450336 h 3560064"/>
              <a:gd name="connsiteX6" fmla="*/ 3081528 w 9153144"/>
              <a:gd name="connsiteY6" fmla="*/ 2691384 h 3560064"/>
              <a:gd name="connsiteX7" fmla="*/ 9144 w 9153144"/>
              <a:gd name="connsiteY7" fmla="*/ 3340608 h 3560064"/>
              <a:gd name="connsiteX8" fmla="*/ 0 w 9153144"/>
              <a:gd name="connsiteY8" fmla="*/ 515112 h 3560064"/>
              <a:gd name="connsiteX0" fmla="*/ 0 w 9153144"/>
              <a:gd name="connsiteY0" fmla="*/ 515112 h 3703320"/>
              <a:gd name="connsiteX1" fmla="*/ 2651760 w 9153144"/>
              <a:gd name="connsiteY1" fmla="*/ 249936 h 3703320"/>
              <a:gd name="connsiteX2" fmla="*/ 6986016 w 9153144"/>
              <a:gd name="connsiteY2" fmla="*/ 1008888 h 3703320"/>
              <a:gd name="connsiteX3" fmla="*/ 9153144 w 9153144"/>
              <a:gd name="connsiteY3" fmla="*/ 487680 h 3703320"/>
              <a:gd name="connsiteX4" fmla="*/ 9144000 w 9153144"/>
              <a:gd name="connsiteY4" fmla="*/ 3066288 h 3703320"/>
              <a:gd name="connsiteX5" fmla="*/ 6986016 w 9153144"/>
              <a:gd name="connsiteY5" fmla="*/ 3450336 h 3703320"/>
              <a:gd name="connsiteX6" fmla="*/ 3081528 w 9153144"/>
              <a:gd name="connsiteY6" fmla="*/ 2691384 h 3703320"/>
              <a:gd name="connsiteX7" fmla="*/ 9144 w 9153144"/>
              <a:gd name="connsiteY7" fmla="*/ 3340608 h 3703320"/>
              <a:gd name="connsiteX8" fmla="*/ 0 w 9153144"/>
              <a:gd name="connsiteY8" fmla="*/ 515112 h 3703320"/>
              <a:gd name="connsiteX0" fmla="*/ 0 w 9153144"/>
              <a:gd name="connsiteY0" fmla="*/ 370332 h 3558540"/>
              <a:gd name="connsiteX1" fmla="*/ 2651760 w 9153144"/>
              <a:gd name="connsiteY1" fmla="*/ 105156 h 3558540"/>
              <a:gd name="connsiteX2" fmla="*/ 6986016 w 9153144"/>
              <a:gd name="connsiteY2" fmla="*/ 864108 h 3558540"/>
              <a:gd name="connsiteX3" fmla="*/ 9153144 w 9153144"/>
              <a:gd name="connsiteY3" fmla="*/ 342900 h 3558540"/>
              <a:gd name="connsiteX4" fmla="*/ 9144000 w 9153144"/>
              <a:gd name="connsiteY4" fmla="*/ 2921508 h 3558540"/>
              <a:gd name="connsiteX5" fmla="*/ 6986016 w 9153144"/>
              <a:gd name="connsiteY5" fmla="*/ 3305556 h 3558540"/>
              <a:gd name="connsiteX6" fmla="*/ 3081528 w 9153144"/>
              <a:gd name="connsiteY6" fmla="*/ 2546604 h 3558540"/>
              <a:gd name="connsiteX7" fmla="*/ 9144 w 9153144"/>
              <a:gd name="connsiteY7" fmla="*/ 3195828 h 3558540"/>
              <a:gd name="connsiteX8" fmla="*/ 0 w 9153144"/>
              <a:gd name="connsiteY8" fmla="*/ 370332 h 3558540"/>
              <a:gd name="connsiteX0" fmla="*/ 0 w 9153144"/>
              <a:gd name="connsiteY0" fmla="*/ 347472 h 3535680"/>
              <a:gd name="connsiteX1" fmla="*/ 2651760 w 9153144"/>
              <a:gd name="connsiteY1" fmla="*/ 82296 h 3535680"/>
              <a:gd name="connsiteX2" fmla="*/ 6986016 w 9153144"/>
              <a:gd name="connsiteY2" fmla="*/ 841248 h 3535680"/>
              <a:gd name="connsiteX3" fmla="*/ 9153144 w 9153144"/>
              <a:gd name="connsiteY3" fmla="*/ 320040 h 3535680"/>
              <a:gd name="connsiteX4" fmla="*/ 9144000 w 9153144"/>
              <a:gd name="connsiteY4" fmla="*/ 2898648 h 3535680"/>
              <a:gd name="connsiteX5" fmla="*/ 6986016 w 9153144"/>
              <a:gd name="connsiteY5" fmla="*/ 3282696 h 3535680"/>
              <a:gd name="connsiteX6" fmla="*/ 3081528 w 9153144"/>
              <a:gd name="connsiteY6" fmla="*/ 2523744 h 3535680"/>
              <a:gd name="connsiteX7" fmla="*/ 9144 w 9153144"/>
              <a:gd name="connsiteY7" fmla="*/ 3172968 h 3535680"/>
              <a:gd name="connsiteX8" fmla="*/ 0 w 9153144"/>
              <a:gd name="connsiteY8" fmla="*/ 347472 h 3535680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6064"/>
              <a:gd name="connsiteX1" fmla="*/ 2651760 w 9153144"/>
              <a:gd name="connsiteY1" fmla="*/ 45720 h 3306064"/>
              <a:gd name="connsiteX2" fmla="*/ 6986016 w 9153144"/>
              <a:gd name="connsiteY2" fmla="*/ 804672 h 3306064"/>
              <a:gd name="connsiteX3" fmla="*/ 9153144 w 9153144"/>
              <a:gd name="connsiteY3" fmla="*/ 283464 h 3306064"/>
              <a:gd name="connsiteX4" fmla="*/ 9144000 w 9153144"/>
              <a:gd name="connsiteY4" fmla="*/ 2862072 h 3306064"/>
              <a:gd name="connsiteX5" fmla="*/ 6986016 w 9153144"/>
              <a:gd name="connsiteY5" fmla="*/ 3246120 h 3306064"/>
              <a:gd name="connsiteX6" fmla="*/ 3169920 w 9153144"/>
              <a:gd name="connsiteY6" fmla="*/ 2502408 h 3306064"/>
              <a:gd name="connsiteX7" fmla="*/ 9144 w 9153144"/>
              <a:gd name="connsiteY7" fmla="*/ 3136392 h 3306064"/>
              <a:gd name="connsiteX8" fmla="*/ 0 w 9153144"/>
              <a:gd name="connsiteY8" fmla="*/ 310896 h 3306064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62288"/>
              <a:gd name="connsiteY0" fmla="*/ 290693 h 3357044"/>
              <a:gd name="connsiteX1" fmla="*/ 2660904 w 9162288"/>
              <a:gd name="connsiteY1" fmla="*/ 93652 h 3357044"/>
              <a:gd name="connsiteX2" fmla="*/ 6995160 w 9162288"/>
              <a:gd name="connsiteY2" fmla="*/ 852604 h 3357044"/>
              <a:gd name="connsiteX3" fmla="*/ 9162288 w 9162288"/>
              <a:gd name="connsiteY3" fmla="*/ 331396 h 3357044"/>
              <a:gd name="connsiteX4" fmla="*/ 9153144 w 9162288"/>
              <a:gd name="connsiteY4" fmla="*/ 2910004 h 3357044"/>
              <a:gd name="connsiteX5" fmla="*/ 6995160 w 9162288"/>
              <a:gd name="connsiteY5" fmla="*/ 3294052 h 3357044"/>
              <a:gd name="connsiteX6" fmla="*/ 3279648 w 9162288"/>
              <a:gd name="connsiteY6" fmla="*/ 2532052 h 3357044"/>
              <a:gd name="connsiteX7" fmla="*/ 18288 w 9162288"/>
              <a:gd name="connsiteY7" fmla="*/ 3184324 h 3357044"/>
              <a:gd name="connsiteX8" fmla="*/ 0 w 9162288"/>
              <a:gd name="connsiteY8" fmla="*/ 290693 h 3357044"/>
              <a:gd name="connsiteX0" fmla="*/ 0 w 9162288"/>
              <a:gd name="connsiteY0" fmla="*/ 290693 h 3357044"/>
              <a:gd name="connsiteX1" fmla="*/ 2660904 w 9162288"/>
              <a:gd name="connsiteY1" fmla="*/ 93652 h 3357044"/>
              <a:gd name="connsiteX2" fmla="*/ 6995160 w 9162288"/>
              <a:gd name="connsiteY2" fmla="*/ 852604 h 3357044"/>
              <a:gd name="connsiteX3" fmla="*/ 9162288 w 9162288"/>
              <a:gd name="connsiteY3" fmla="*/ 379091 h 3357044"/>
              <a:gd name="connsiteX4" fmla="*/ 9153144 w 9162288"/>
              <a:gd name="connsiteY4" fmla="*/ 2910004 h 3357044"/>
              <a:gd name="connsiteX5" fmla="*/ 6995160 w 9162288"/>
              <a:gd name="connsiteY5" fmla="*/ 3294052 h 3357044"/>
              <a:gd name="connsiteX6" fmla="*/ 3279648 w 9162288"/>
              <a:gd name="connsiteY6" fmla="*/ 2532052 h 3357044"/>
              <a:gd name="connsiteX7" fmla="*/ 18288 w 9162288"/>
              <a:gd name="connsiteY7" fmla="*/ 3184324 h 3357044"/>
              <a:gd name="connsiteX8" fmla="*/ 0 w 9162288"/>
              <a:gd name="connsiteY8" fmla="*/ 290693 h 3357044"/>
              <a:gd name="connsiteX0" fmla="*/ 0 w 9162288"/>
              <a:gd name="connsiteY0" fmla="*/ 299777 h 3366128"/>
              <a:gd name="connsiteX1" fmla="*/ 2660904 w 9162288"/>
              <a:gd name="connsiteY1" fmla="*/ 102736 h 3366128"/>
              <a:gd name="connsiteX2" fmla="*/ 6595872 w 9162288"/>
              <a:gd name="connsiteY2" fmla="*/ 916196 h 3366128"/>
              <a:gd name="connsiteX3" fmla="*/ 9162288 w 9162288"/>
              <a:gd name="connsiteY3" fmla="*/ 388175 h 3366128"/>
              <a:gd name="connsiteX4" fmla="*/ 9153144 w 9162288"/>
              <a:gd name="connsiteY4" fmla="*/ 2919088 h 3366128"/>
              <a:gd name="connsiteX5" fmla="*/ 6995160 w 9162288"/>
              <a:gd name="connsiteY5" fmla="*/ 3303136 h 3366128"/>
              <a:gd name="connsiteX6" fmla="*/ 3279648 w 9162288"/>
              <a:gd name="connsiteY6" fmla="*/ 2541136 h 3366128"/>
              <a:gd name="connsiteX7" fmla="*/ 18288 w 9162288"/>
              <a:gd name="connsiteY7" fmla="*/ 3193408 h 3366128"/>
              <a:gd name="connsiteX8" fmla="*/ 0 w 9162288"/>
              <a:gd name="connsiteY8" fmla="*/ 299777 h 3366128"/>
              <a:gd name="connsiteX0" fmla="*/ 0 w 9162288"/>
              <a:gd name="connsiteY0" fmla="*/ 181676 h 3248027"/>
              <a:gd name="connsiteX1" fmla="*/ 2727960 w 9162288"/>
              <a:gd name="connsiteY1" fmla="*/ 102736 h 3248027"/>
              <a:gd name="connsiteX2" fmla="*/ 6595872 w 9162288"/>
              <a:gd name="connsiteY2" fmla="*/ 798095 h 3248027"/>
              <a:gd name="connsiteX3" fmla="*/ 9162288 w 9162288"/>
              <a:gd name="connsiteY3" fmla="*/ 270074 h 3248027"/>
              <a:gd name="connsiteX4" fmla="*/ 9153144 w 9162288"/>
              <a:gd name="connsiteY4" fmla="*/ 2800987 h 3248027"/>
              <a:gd name="connsiteX5" fmla="*/ 6995160 w 9162288"/>
              <a:gd name="connsiteY5" fmla="*/ 3185035 h 3248027"/>
              <a:gd name="connsiteX6" fmla="*/ 3279648 w 9162288"/>
              <a:gd name="connsiteY6" fmla="*/ 2423035 h 3248027"/>
              <a:gd name="connsiteX7" fmla="*/ 18288 w 9162288"/>
              <a:gd name="connsiteY7" fmla="*/ 3075307 h 3248027"/>
              <a:gd name="connsiteX8" fmla="*/ 0 w 9162288"/>
              <a:gd name="connsiteY8" fmla="*/ 181676 h 3248027"/>
              <a:gd name="connsiteX0" fmla="*/ 0 w 9162288"/>
              <a:gd name="connsiteY0" fmla="*/ 155448 h 3221799"/>
              <a:gd name="connsiteX1" fmla="*/ 2727960 w 9162288"/>
              <a:gd name="connsiteY1" fmla="*/ 76508 h 3221799"/>
              <a:gd name="connsiteX2" fmla="*/ 6595872 w 9162288"/>
              <a:gd name="connsiteY2" fmla="*/ 771867 h 3221799"/>
              <a:gd name="connsiteX3" fmla="*/ 9162288 w 9162288"/>
              <a:gd name="connsiteY3" fmla="*/ 243846 h 3221799"/>
              <a:gd name="connsiteX4" fmla="*/ 9153144 w 9162288"/>
              <a:gd name="connsiteY4" fmla="*/ 2774759 h 3221799"/>
              <a:gd name="connsiteX5" fmla="*/ 6995160 w 9162288"/>
              <a:gd name="connsiteY5" fmla="*/ 3158807 h 3221799"/>
              <a:gd name="connsiteX6" fmla="*/ 3279648 w 9162288"/>
              <a:gd name="connsiteY6" fmla="*/ 2396807 h 3221799"/>
              <a:gd name="connsiteX7" fmla="*/ 18288 w 9162288"/>
              <a:gd name="connsiteY7" fmla="*/ 3049079 h 3221799"/>
              <a:gd name="connsiteX8" fmla="*/ 0 w 9162288"/>
              <a:gd name="connsiteY8" fmla="*/ 155448 h 3221799"/>
              <a:gd name="connsiteX0" fmla="*/ 0 w 9162288"/>
              <a:gd name="connsiteY0" fmla="*/ 121380 h 3187731"/>
              <a:gd name="connsiteX1" fmla="*/ 2727960 w 9162288"/>
              <a:gd name="connsiteY1" fmla="*/ 42440 h 3187731"/>
              <a:gd name="connsiteX2" fmla="*/ 6595872 w 9162288"/>
              <a:gd name="connsiteY2" fmla="*/ 737799 h 3187731"/>
              <a:gd name="connsiteX3" fmla="*/ 9162288 w 9162288"/>
              <a:gd name="connsiteY3" fmla="*/ 209778 h 3187731"/>
              <a:gd name="connsiteX4" fmla="*/ 9153144 w 9162288"/>
              <a:gd name="connsiteY4" fmla="*/ 2740691 h 3187731"/>
              <a:gd name="connsiteX5" fmla="*/ 6995160 w 9162288"/>
              <a:gd name="connsiteY5" fmla="*/ 3124739 h 3187731"/>
              <a:gd name="connsiteX6" fmla="*/ 3279648 w 9162288"/>
              <a:gd name="connsiteY6" fmla="*/ 2362739 h 3187731"/>
              <a:gd name="connsiteX7" fmla="*/ 18288 w 9162288"/>
              <a:gd name="connsiteY7" fmla="*/ 3015011 h 3187731"/>
              <a:gd name="connsiteX8" fmla="*/ 0 w 9162288"/>
              <a:gd name="connsiteY8" fmla="*/ 121380 h 3187731"/>
              <a:gd name="connsiteX0" fmla="*/ 0 w 9162288"/>
              <a:gd name="connsiteY0" fmla="*/ 121380 h 3187731"/>
              <a:gd name="connsiteX1" fmla="*/ 2727960 w 9162288"/>
              <a:gd name="connsiteY1" fmla="*/ 42440 h 3187731"/>
              <a:gd name="connsiteX2" fmla="*/ 6595872 w 9162288"/>
              <a:gd name="connsiteY2" fmla="*/ 737799 h 3187731"/>
              <a:gd name="connsiteX3" fmla="*/ 9162288 w 9162288"/>
              <a:gd name="connsiteY3" fmla="*/ 209778 h 3187731"/>
              <a:gd name="connsiteX4" fmla="*/ 9153144 w 9162288"/>
              <a:gd name="connsiteY4" fmla="*/ 2740691 h 3187731"/>
              <a:gd name="connsiteX5" fmla="*/ 6995160 w 9162288"/>
              <a:gd name="connsiteY5" fmla="*/ 3124739 h 3187731"/>
              <a:gd name="connsiteX6" fmla="*/ 3279648 w 9162288"/>
              <a:gd name="connsiteY6" fmla="*/ 2362739 h 3187731"/>
              <a:gd name="connsiteX7" fmla="*/ 18288 w 9162288"/>
              <a:gd name="connsiteY7" fmla="*/ 3015011 h 3187731"/>
              <a:gd name="connsiteX8" fmla="*/ 0 w 9162288"/>
              <a:gd name="connsiteY8" fmla="*/ 121380 h 3187731"/>
              <a:gd name="connsiteX0" fmla="*/ 0 w 9162288"/>
              <a:gd name="connsiteY0" fmla="*/ 158964 h 3225315"/>
              <a:gd name="connsiteX1" fmla="*/ 2727960 w 9162288"/>
              <a:gd name="connsiteY1" fmla="*/ 80024 h 3225315"/>
              <a:gd name="connsiteX2" fmla="*/ 6595872 w 9162288"/>
              <a:gd name="connsiteY2" fmla="*/ 775383 h 3225315"/>
              <a:gd name="connsiteX3" fmla="*/ 9162288 w 9162288"/>
              <a:gd name="connsiteY3" fmla="*/ 247362 h 3225315"/>
              <a:gd name="connsiteX4" fmla="*/ 9153144 w 9162288"/>
              <a:gd name="connsiteY4" fmla="*/ 2778275 h 3225315"/>
              <a:gd name="connsiteX5" fmla="*/ 6995160 w 9162288"/>
              <a:gd name="connsiteY5" fmla="*/ 3162323 h 3225315"/>
              <a:gd name="connsiteX6" fmla="*/ 3279648 w 9162288"/>
              <a:gd name="connsiteY6" fmla="*/ 2400323 h 3225315"/>
              <a:gd name="connsiteX7" fmla="*/ 18288 w 9162288"/>
              <a:gd name="connsiteY7" fmla="*/ 3052595 h 3225315"/>
              <a:gd name="connsiteX8" fmla="*/ 0 w 9162288"/>
              <a:gd name="connsiteY8" fmla="*/ 158964 h 3225315"/>
              <a:gd name="connsiteX0" fmla="*/ 0 w 9162288"/>
              <a:gd name="connsiteY0" fmla="*/ 158964 h 3225315"/>
              <a:gd name="connsiteX1" fmla="*/ 2727960 w 9162288"/>
              <a:gd name="connsiteY1" fmla="*/ 80024 h 3225315"/>
              <a:gd name="connsiteX2" fmla="*/ 6595872 w 9162288"/>
              <a:gd name="connsiteY2" fmla="*/ 775383 h 3225315"/>
              <a:gd name="connsiteX3" fmla="*/ 9162288 w 9162288"/>
              <a:gd name="connsiteY3" fmla="*/ 247362 h 3225315"/>
              <a:gd name="connsiteX4" fmla="*/ 9153144 w 9162288"/>
              <a:gd name="connsiteY4" fmla="*/ 2778275 h 3225315"/>
              <a:gd name="connsiteX5" fmla="*/ 6995160 w 9162288"/>
              <a:gd name="connsiteY5" fmla="*/ 3162323 h 3225315"/>
              <a:gd name="connsiteX6" fmla="*/ 3279648 w 9162288"/>
              <a:gd name="connsiteY6" fmla="*/ 2400323 h 3225315"/>
              <a:gd name="connsiteX7" fmla="*/ 18288 w 9162288"/>
              <a:gd name="connsiteY7" fmla="*/ 3052595 h 3225315"/>
              <a:gd name="connsiteX8" fmla="*/ 0 w 9162288"/>
              <a:gd name="connsiteY8" fmla="*/ 158964 h 3225315"/>
              <a:gd name="connsiteX0" fmla="*/ 0 w 9162288"/>
              <a:gd name="connsiteY0" fmla="*/ 140794 h 3207145"/>
              <a:gd name="connsiteX1" fmla="*/ 2828544 w 9162288"/>
              <a:gd name="connsiteY1" fmla="*/ 80024 h 3207145"/>
              <a:gd name="connsiteX2" fmla="*/ 6595872 w 9162288"/>
              <a:gd name="connsiteY2" fmla="*/ 757213 h 3207145"/>
              <a:gd name="connsiteX3" fmla="*/ 9162288 w 9162288"/>
              <a:gd name="connsiteY3" fmla="*/ 229192 h 3207145"/>
              <a:gd name="connsiteX4" fmla="*/ 9153144 w 9162288"/>
              <a:gd name="connsiteY4" fmla="*/ 2760105 h 3207145"/>
              <a:gd name="connsiteX5" fmla="*/ 6995160 w 9162288"/>
              <a:gd name="connsiteY5" fmla="*/ 3144153 h 3207145"/>
              <a:gd name="connsiteX6" fmla="*/ 3279648 w 9162288"/>
              <a:gd name="connsiteY6" fmla="*/ 2382153 h 3207145"/>
              <a:gd name="connsiteX7" fmla="*/ 18288 w 9162288"/>
              <a:gd name="connsiteY7" fmla="*/ 3034425 h 3207145"/>
              <a:gd name="connsiteX8" fmla="*/ 0 w 9162288"/>
              <a:gd name="connsiteY8" fmla="*/ 140794 h 3207145"/>
              <a:gd name="connsiteX0" fmla="*/ 0 w 9162288"/>
              <a:gd name="connsiteY0" fmla="*/ 140794 h 3207145"/>
              <a:gd name="connsiteX1" fmla="*/ 2828544 w 9162288"/>
              <a:gd name="connsiteY1" fmla="*/ 80024 h 3207145"/>
              <a:gd name="connsiteX2" fmla="*/ 6595872 w 9162288"/>
              <a:gd name="connsiteY2" fmla="*/ 757213 h 3207145"/>
              <a:gd name="connsiteX3" fmla="*/ 9162288 w 9162288"/>
              <a:gd name="connsiteY3" fmla="*/ 229192 h 3207145"/>
              <a:gd name="connsiteX4" fmla="*/ 9153144 w 9162288"/>
              <a:gd name="connsiteY4" fmla="*/ 2760105 h 3207145"/>
              <a:gd name="connsiteX5" fmla="*/ 6995160 w 9162288"/>
              <a:gd name="connsiteY5" fmla="*/ 3144153 h 3207145"/>
              <a:gd name="connsiteX6" fmla="*/ 3279648 w 9162288"/>
              <a:gd name="connsiteY6" fmla="*/ 2382153 h 3207145"/>
              <a:gd name="connsiteX7" fmla="*/ 18288 w 9162288"/>
              <a:gd name="connsiteY7" fmla="*/ 3034425 h 3207145"/>
              <a:gd name="connsiteX8" fmla="*/ 0 w 9162288"/>
              <a:gd name="connsiteY8" fmla="*/ 140794 h 3207145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3279648 w 9162288"/>
              <a:gd name="connsiteY6" fmla="*/ 2382153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2865120 w 9162288"/>
              <a:gd name="connsiteY6" fmla="*/ 2307204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2865120 w 9162288"/>
              <a:gd name="connsiteY6" fmla="*/ 2307204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43297"/>
              <a:gd name="connsiteX1" fmla="*/ 2828544 w 9162288"/>
              <a:gd name="connsiteY1" fmla="*/ 80024 h 3043297"/>
              <a:gd name="connsiteX2" fmla="*/ 6595872 w 9162288"/>
              <a:gd name="connsiteY2" fmla="*/ 757213 h 3043297"/>
              <a:gd name="connsiteX3" fmla="*/ 9162288 w 9162288"/>
              <a:gd name="connsiteY3" fmla="*/ 229192 h 3043297"/>
              <a:gd name="connsiteX4" fmla="*/ 9153144 w 9162288"/>
              <a:gd name="connsiteY4" fmla="*/ 2760105 h 3043297"/>
              <a:gd name="connsiteX5" fmla="*/ 6690360 w 9162288"/>
              <a:gd name="connsiteY5" fmla="*/ 2746696 h 3043297"/>
              <a:gd name="connsiteX6" fmla="*/ 2865120 w 9162288"/>
              <a:gd name="connsiteY6" fmla="*/ 2307204 h 3043297"/>
              <a:gd name="connsiteX7" fmla="*/ 1619 w 9162288"/>
              <a:gd name="connsiteY7" fmla="*/ 3043297 h 3043297"/>
              <a:gd name="connsiteX8" fmla="*/ 0 w 9162288"/>
              <a:gd name="connsiteY8" fmla="*/ 140794 h 3043297"/>
              <a:gd name="connsiteX0" fmla="*/ 0 w 9153144"/>
              <a:gd name="connsiteY0" fmla="*/ 140794 h 3043297"/>
              <a:gd name="connsiteX1" fmla="*/ 2828544 w 9153144"/>
              <a:gd name="connsiteY1" fmla="*/ 80024 h 3043297"/>
              <a:gd name="connsiteX2" fmla="*/ 6595872 w 9153144"/>
              <a:gd name="connsiteY2" fmla="*/ 757213 h 3043297"/>
              <a:gd name="connsiteX3" fmla="*/ 9144533 w 9153144"/>
              <a:gd name="connsiteY3" fmla="*/ 230295 h 3043297"/>
              <a:gd name="connsiteX4" fmla="*/ 9153144 w 9153144"/>
              <a:gd name="connsiteY4" fmla="*/ 2760105 h 3043297"/>
              <a:gd name="connsiteX5" fmla="*/ 6690360 w 9153144"/>
              <a:gd name="connsiteY5" fmla="*/ 2746696 h 3043297"/>
              <a:gd name="connsiteX6" fmla="*/ 2865120 w 9153144"/>
              <a:gd name="connsiteY6" fmla="*/ 2307204 h 3043297"/>
              <a:gd name="connsiteX7" fmla="*/ 1619 w 9153144"/>
              <a:gd name="connsiteY7" fmla="*/ 3043297 h 3043297"/>
              <a:gd name="connsiteX8" fmla="*/ 0 w 9153144"/>
              <a:gd name="connsiteY8" fmla="*/ 140794 h 3043297"/>
              <a:gd name="connsiteX0" fmla="*/ 0 w 9147403"/>
              <a:gd name="connsiteY0" fmla="*/ 140794 h 3043297"/>
              <a:gd name="connsiteX1" fmla="*/ 2828544 w 9147403"/>
              <a:gd name="connsiteY1" fmla="*/ 80024 h 3043297"/>
              <a:gd name="connsiteX2" fmla="*/ 6595872 w 9147403"/>
              <a:gd name="connsiteY2" fmla="*/ 757213 h 3043297"/>
              <a:gd name="connsiteX3" fmla="*/ 9144533 w 9147403"/>
              <a:gd name="connsiteY3" fmla="*/ 230295 h 3043297"/>
              <a:gd name="connsiteX4" fmla="*/ 9141307 w 9147403"/>
              <a:gd name="connsiteY4" fmla="*/ 2761208 h 3043297"/>
              <a:gd name="connsiteX5" fmla="*/ 6690360 w 9147403"/>
              <a:gd name="connsiteY5" fmla="*/ 2746696 h 3043297"/>
              <a:gd name="connsiteX6" fmla="*/ 2865120 w 9147403"/>
              <a:gd name="connsiteY6" fmla="*/ 2307204 h 3043297"/>
              <a:gd name="connsiteX7" fmla="*/ 1619 w 9147403"/>
              <a:gd name="connsiteY7" fmla="*/ 3043297 h 3043297"/>
              <a:gd name="connsiteX8" fmla="*/ 0 w 9147403"/>
              <a:gd name="connsiteY8" fmla="*/ 140794 h 3043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7403" h="3043297">
                <a:moveTo>
                  <a:pt x="0" y="140794"/>
                </a:moveTo>
                <a:cubicBezTo>
                  <a:pt x="784860" y="19414"/>
                  <a:pt x="1778000" y="0"/>
                  <a:pt x="2828544" y="80024"/>
                </a:cubicBezTo>
                <a:cubicBezTo>
                  <a:pt x="3879088" y="160048"/>
                  <a:pt x="5543207" y="732168"/>
                  <a:pt x="6595872" y="757213"/>
                </a:cubicBezTo>
                <a:cubicBezTo>
                  <a:pt x="7648537" y="782258"/>
                  <a:pt x="8376437" y="535486"/>
                  <a:pt x="9144533" y="230295"/>
                </a:cubicBezTo>
                <a:cubicBezTo>
                  <a:pt x="9147403" y="1073565"/>
                  <a:pt x="9138437" y="1917938"/>
                  <a:pt x="9141307" y="2761208"/>
                </a:cubicBezTo>
                <a:cubicBezTo>
                  <a:pt x="8237575" y="2914438"/>
                  <a:pt x="7736391" y="2822363"/>
                  <a:pt x="6690360" y="2746696"/>
                </a:cubicBezTo>
                <a:cubicBezTo>
                  <a:pt x="5644329" y="2671029"/>
                  <a:pt x="3979910" y="2257771"/>
                  <a:pt x="2865120" y="2307204"/>
                </a:cubicBezTo>
                <a:cubicBezTo>
                  <a:pt x="1750330" y="2356637"/>
                  <a:pt x="734663" y="2709091"/>
                  <a:pt x="1619" y="3043297"/>
                </a:cubicBezTo>
                <a:cubicBezTo>
                  <a:pt x="1079" y="2075796"/>
                  <a:pt x="540" y="1108295"/>
                  <a:pt x="0" y="140794"/>
                </a:cubicBezTo>
                <a:close/>
              </a:path>
            </a:pathLst>
          </a:custGeom>
          <a:solidFill>
            <a:srgbClr val="40C6D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 bwMode="invGray">
          <a:xfrm>
            <a:off x="-382" y="1728216"/>
            <a:ext cx="9144647" cy="3309112"/>
          </a:xfrm>
          <a:custGeom>
            <a:avLst/>
            <a:gdLst>
              <a:gd name="connsiteX0" fmla="*/ 0 w 9153144"/>
              <a:gd name="connsiteY0" fmla="*/ 265176 h 3200400"/>
              <a:gd name="connsiteX1" fmla="*/ 2651760 w 9153144"/>
              <a:gd name="connsiteY1" fmla="*/ 0 h 3200400"/>
              <a:gd name="connsiteX2" fmla="*/ 6986016 w 9153144"/>
              <a:gd name="connsiteY2" fmla="*/ 758952 h 3200400"/>
              <a:gd name="connsiteX3" fmla="*/ 9153144 w 9153144"/>
              <a:gd name="connsiteY3" fmla="*/ 237744 h 3200400"/>
              <a:gd name="connsiteX4" fmla="*/ 9144000 w 9153144"/>
              <a:gd name="connsiteY4" fmla="*/ 2816352 h 3200400"/>
              <a:gd name="connsiteX5" fmla="*/ 6986016 w 9153144"/>
              <a:gd name="connsiteY5" fmla="*/ 3200400 h 3200400"/>
              <a:gd name="connsiteX6" fmla="*/ 3081528 w 9153144"/>
              <a:gd name="connsiteY6" fmla="*/ 2441448 h 3200400"/>
              <a:gd name="connsiteX7" fmla="*/ 9144 w 9153144"/>
              <a:gd name="connsiteY7" fmla="*/ 3090672 h 3200400"/>
              <a:gd name="connsiteX8" fmla="*/ 0 w 9153144"/>
              <a:gd name="connsiteY8" fmla="*/ 265176 h 3200400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560064"/>
              <a:gd name="connsiteX1" fmla="*/ 2651760 w 9153144"/>
              <a:gd name="connsiteY1" fmla="*/ 249936 h 3560064"/>
              <a:gd name="connsiteX2" fmla="*/ 6986016 w 9153144"/>
              <a:gd name="connsiteY2" fmla="*/ 1008888 h 3560064"/>
              <a:gd name="connsiteX3" fmla="*/ 9153144 w 9153144"/>
              <a:gd name="connsiteY3" fmla="*/ 487680 h 3560064"/>
              <a:gd name="connsiteX4" fmla="*/ 9144000 w 9153144"/>
              <a:gd name="connsiteY4" fmla="*/ 3066288 h 3560064"/>
              <a:gd name="connsiteX5" fmla="*/ 6986016 w 9153144"/>
              <a:gd name="connsiteY5" fmla="*/ 3450336 h 3560064"/>
              <a:gd name="connsiteX6" fmla="*/ 3081528 w 9153144"/>
              <a:gd name="connsiteY6" fmla="*/ 2691384 h 3560064"/>
              <a:gd name="connsiteX7" fmla="*/ 9144 w 9153144"/>
              <a:gd name="connsiteY7" fmla="*/ 3340608 h 3560064"/>
              <a:gd name="connsiteX8" fmla="*/ 0 w 9153144"/>
              <a:gd name="connsiteY8" fmla="*/ 515112 h 3560064"/>
              <a:gd name="connsiteX0" fmla="*/ 0 w 9153144"/>
              <a:gd name="connsiteY0" fmla="*/ 515112 h 3703320"/>
              <a:gd name="connsiteX1" fmla="*/ 2651760 w 9153144"/>
              <a:gd name="connsiteY1" fmla="*/ 249936 h 3703320"/>
              <a:gd name="connsiteX2" fmla="*/ 6986016 w 9153144"/>
              <a:gd name="connsiteY2" fmla="*/ 1008888 h 3703320"/>
              <a:gd name="connsiteX3" fmla="*/ 9153144 w 9153144"/>
              <a:gd name="connsiteY3" fmla="*/ 487680 h 3703320"/>
              <a:gd name="connsiteX4" fmla="*/ 9144000 w 9153144"/>
              <a:gd name="connsiteY4" fmla="*/ 3066288 h 3703320"/>
              <a:gd name="connsiteX5" fmla="*/ 6986016 w 9153144"/>
              <a:gd name="connsiteY5" fmla="*/ 3450336 h 3703320"/>
              <a:gd name="connsiteX6" fmla="*/ 3081528 w 9153144"/>
              <a:gd name="connsiteY6" fmla="*/ 2691384 h 3703320"/>
              <a:gd name="connsiteX7" fmla="*/ 9144 w 9153144"/>
              <a:gd name="connsiteY7" fmla="*/ 3340608 h 3703320"/>
              <a:gd name="connsiteX8" fmla="*/ 0 w 9153144"/>
              <a:gd name="connsiteY8" fmla="*/ 515112 h 3703320"/>
              <a:gd name="connsiteX0" fmla="*/ 0 w 9153144"/>
              <a:gd name="connsiteY0" fmla="*/ 370332 h 3558540"/>
              <a:gd name="connsiteX1" fmla="*/ 2651760 w 9153144"/>
              <a:gd name="connsiteY1" fmla="*/ 105156 h 3558540"/>
              <a:gd name="connsiteX2" fmla="*/ 6986016 w 9153144"/>
              <a:gd name="connsiteY2" fmla="*/ 864108 h 3558540"/>
              <a:gd name="connsiteX3" fmla="*/ 9153144 w 9153144"/>
              <a:gd name="connsiteY3" fmla="*/ 342900 h 3558540"/>
              <a:gd name="connsiteX4" fmla="*/ 9144000 w 9153144"/>
              <a:gd name="connsiteY4" fmla="*/ 2921508 h 3558540"/>
              <a:gd name="connsiteX5" fmla="*/ 6986016 w 9153144"/>
              <a:gd name="connsiteY5" fmla="*/ 3305556 h 3558540"/>
              <a:gd name="connsiteX6" fmla="*/ 3081528 w 9153144"/>
              <a:gd name="connsiteY6" fmla="*/ 2546604 h 3558540"/>
              <a:gd name="connsiteX7" fmla="*/ 9144 w 9153144"/>
              <a:gd name="connsiteY7" fmla="*/ 3195828 h 3558540"/>
              <a:gd name="connsiteX8" fmla="*/ 0 w 9153144"/>
              <a:gd name="connsiteY8" fmla="*/ 370332 h 3558540"/>
              <a:gd name="connsiteX0" fmla="*/ 0 w 9153144"/>
              <a:gd name="connsiteY0" fmla="*/ 347472 h 3535680"/>
              <a:gd name="connsiteX1" fmla="*/ 2651760 w 9153144"/>
              <a:gd name="connsiteY1" fmla="*/ 82296 h 3535680"/>
              <a:gd name="connsiteX2" fmla="*/ 6986016 w 9153144"/>
              <a:gd name="connsiteY2" fmla="*/ 841248 h 3535680"/>
              <a:gd name="connsiteX3" fmla="*/ 9153144 w 9153144"/>
              <a:gd name="connsiteY3" fmla="*/ 320040 h 3535680"/>
              <a:gd name="connsiteX4" fmla="*/ 9144000 w 9153144"/>
              <a:gd name="connsiteY4" fmla="*/ 2898648 h 3535680"/>
              <a:gd name="connsiteX5" fmla="*/ 6986016 w 9153144"/>
              <a:gd name="connsiteY5" fmla="*/ 3282696 h 3535680"/>
              <a:gd name="connsiteX6" fmla="*/ 3081528 w 9153144"/>
              <a:gd name="connsiteY6" fmla="*/ 2523744 h 3535680"/>
              <a:gd name="connsiteX7" fmla="*/ 9144 w 9153144"/>
              <a:gd name="connsiteY7" fmla="*/ 3172968 h 3535680"/>
              <a:gd name="connsiteX8" fmla="*/ 0 w 9153144"/>
              <a:gd name="connsiteY8" fmla="*/ 347472 h 3535680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6064"/>
              <a:gd name="connsiteX1" fmla="*/ 2651760 w 9153144"/>
              <a:gd name="connsiteY1" fmla="*/ 45720 h 3306064"/>
              <a:gd name="connsiteX2" fmla="*/ 6986016 w 9153144"/>
              <a:gd name="connsiteY2" fmla="*/ 804672 h 3306064"/>
              <a:gd name="connsiteX3" fmla="*/ 9153144 w 9153144"/>
              <a:gd name="connsiteY3" fmla="*/ 283464 h 3306064"/>
              <a:gd name="connsiteX4" fmla="*/ 9144000 w 9153144"/>
              <a:gd name="connsiteY4" fmla="*/ 2862072 h 3306064"/>
              <a:gd name="connsiteX5" fmla="*/ 6986016 w 9153144"/>
              <a:gd name="connsiteY5" fmla="*/ 3246120 h 3306064"/>
              <a:gd name="connsiteX6" fmla="*/ 3169920 w 9153144"/>
              <a:gd name="connsiteY6" fmla="*/ 2502408 h 3306064"/>
              <a:gd name="connsiteX7" fmla="*/ 9144 w 9153144"/>
              <a:gd name="connsiteY7" fmla="*/ 3136392 h 3306064"/>
              <a:gd name="connsiteX8" fmla="*/ 0 w 9153144"/>
              <a:gd name="connsiteY8" fmla="*/ 310896 h 3306064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381 w 9153525"/>
              <a:gd name="connsiteY0" fmla="*/ 310896 h 3309112"/>
              <a:gd name="connsiteX1" fmla="*/ 2652141 w 9153525"/>
              <a:gd name="connsiteY1" fmla="*/ 45720 h 3309112"/>
              <a:gd name="connsiteX2" fmla="*/ 6986397 w 9153525"/>
              <a:gd name="connsiteY2" fmla="*/ 804672 h 3309112"/>
              <a:gd name="connsiteX3" fmla="*/ 9153525 w 9153525"/>
              <a:gd name="connsiteY3" fmla="*/ 283464 h 3309112"/>
              <a:gd name="connsiteX4" fmla="*/ 9144381 w 9153525"/>
              <a:gd name="connsiteY4" fmla="*/ 2862072 h 3309112"/>
              <a:gd name="connsiteX5" fmla="*/ 6986397 w 9153525"/>
              <a:gd name="connsiteY5" fmla="*/ 3246120 h 3309112"/>
              <a:gd name="connsiteX6" fmla="*/ 3270885 w 9153525"/>
              <a:gd name="connsiteY6" fmla="*/ 2484120 h 3309112"/>
              <a:gd name="connsiteX7" fmla="*/ 0 w 9153525"/>
              <a:gd name="connsiteY7" fmla="*/ 3143536 h 3309112"/>
              <a:gd name="connsiteX8" fmla="*/ 381 w 9153525"/>
              <a:gd name="connsiteY8" fmla="*/ 310896 h 3309112"/>
              <a:gd name="connsiteX0" fmla="*/ 381 w 9144647"/>
              <a:gd name="connsiteY0" fmla="*/ 310896 h 3309112"/>
              <a:gd name="connsiteX1" fmla="*/ 2652141 w 9144647"/>
              <a:gd name="connsiteY1" fmla="*/ 45720 h 3309112"/>
              <a:gd name="connsiteX2" fmla="*/ 6986397 w 9144647"/>
              <a:gd name="connsiteY2" fmla="*/ 804672 h 3309112"/>
              <a:gd name="connsiteX3" fmla="*/ 9144647 w 9144647"/>
              <a:gd name="connsiteY3" fmla="*/ 290862 h 3309112"/>
              <a:gd name="connsiteX4" fmla="*/ 9144381 w 9144647"/>
              <a:gd name="connsiteY4" fmla="*/ 2862072 h 3309112"/>
              <a:gd name="connsiteX5" fmla="*/ 6986397 w 9144647"/>
              <a:gd name="connsiteY5" fmla="*/ 3246120 h 3309112"/>
              <a:gd name="connsiteX6" fmla="*/ 3270885 w 9144647"/>
              <a:gd name="connsiteY6" fmla="*/ 2484120 h 3309112"/>
              <a:gd name="connsiteX7" fmla="*/ 0 w 9144647"/>
              <a:gd name="connsiteY7" fmla="*/ 3143536 h 3309112"/>
              <a:gd name="connsiteX8" fmla="*/ 381 w 9144647"/>
              <a:gd name="connsiteY8" fmla="*/ 310896 h 3309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647" h="3309112">
                <a:moveTo>
                  <a:pt x="381" y="310896"/>
                </a:moveTo>
                <a:cubicBezTo>
                  <a:pt x="779145" y="155448"/>
                  <a:pt x="1484757" y="0"/>
                  <a:pt x="2652141" y="45720"/>
                </a:cubicBezTo>
                <a:cubicBezTo>
                  <a:pt x="3819525" y="91440"/>
                  <a:pt x="5904313" y="763815"/>
                  <a:pt x="6986397" y="804672"/>
                </a:cubicBezTo>
                <a:cubicBezTo>
                  <a:pt x="8068481" y="845529"/>
                  <a:pt x="8437511" y="566706"/>
                  <a:pt x="9144647" y="290862"/>
                </a:cubicBezTo>
                <a:cubicBezTo>
                  <a:pt x="9144558" y="1147932"/>
                  <a:pt x="9144470" y="2005002"/>
                  <a:pt x="9144381" y="2862072"/>
                </a:cubicBezTo>
                <a:cubicBezTo>
                  <a:pt x="8450961" y="3142488"/>
                  <a:pt x="7965313" y="3309112"/>
                  <a:pt x="6986397" y="3246120"/>
                </a:cubicBezTo>
                <a:cubicBezTo>
                  <a:pt x="6007481" y="3183128"/>
                  <a:pt x="4435284" y="2501217"/>
                  <a:pt x="3270885" y="2484120"/>
                </a:cubicBezTo>
                <a:cubicBezTo>
                  <a:pt x="2106486" y="2467023"/>
                  <a:pt x="830580" y="2857024"/>
                  <a:pt x="0" y="3143536"/>
                </a:cubicBezTo>
                <a:lnTo>
                  <a:pt x="381" y="3108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7699248" y="1298448"/>
            <a:ext cx="987552" cy="9875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7013448" y="1929384"/>
            <a:ext cx="512064" cy="512064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685800" y="4114800"/>
            <a:ext cx="1216152" cy="1216152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621792" y="2212847"/>
            <a:ext cx="7927848" cy="2203704"/>
          </a:xfr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486400"/>
            <a:ext cx="6400800" cy="667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SzPct val="85000"/>
              <a:buFont typeface="Wingdings" pitchFamily="2" charset="2"/>
              <a:buNone/>
              <a:defRPr lang="en-US" sz="200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gray">
          <a:xfrm>
            <a:off x="0" y="1"/>
            <a:ext cx="9150620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 bwMode="invGray">
          <a:xfrm>
            <a:off x="-52" y="-1972"/>
            <a:ext cx="9144052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457200" y="649224"/>
            <a:ext cx="8229600" cy="99669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288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gray">
          <a:xfrm flipV="1">
            <a:off x="0" y="5590646"/>
            <a:ext cx="9150620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 bwMode="invGray">
          <a:xfrm flipV="1">
            <a:off x="-52" y="5780270"/>
            <a:ext cx="9144052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8147304" y="56418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8641080" y="5212080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283464" y="5641848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6931152" y="274638"/>
            <a:ext cx="1755648" cy="5669280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27648" cy="5696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457200" y="1801368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 bwMode="gray">
          <a:xfrm>
            <a:off x="8165592" y="667512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gray">
          <a:xfrm>
            <a:off x="7882128" y="1353312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283464" y="786384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 vert="horz" lIns="91440" tIns="45720" rIns="91440" bIns="45720" rtlCol="0" anchor="ctr">
            <a:no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 bwMode="gray">
          <a:xfrm>
            <a:off x="0" y="426720"/>
            <a:ext cx="9144000" cy="4526280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3996431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7 w 9153196"/>
              <a:gd name="connsiteY3" fmla="*/ 4518094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808828"/>
              <a:gd name="connsiteX1" fmla="*/ 0 w 9153196"/>
              <a:gd name="connsiteY1" fmla="*/ 4757736 h 4808828"/>
              <a:gd name="connsiteX2" fmla="*/ 2983307 w 9153196"/>
              <a:gd name="connsiteY2" fmla="*/ 3938179 h 4808828"/>
              <a:gd name="connsiteX3" fmla="*/ 6766918 w 9153196"/>
              <a:gd name="connsiteY3" fmla="*/ 4459842 h 4808828"/>
              <a:gd name="connsiteX4" fmla="*/ 9149297 w 9153196"/>
              <a:gd name="connsiteY4" fmla="*/ 4461355 h 4808828"/>
              <a:gd name="connsiteX5" fmla="*/ 9153196 w 9153196"/>
              <a:gd name="connsiteY5" fmla="*/ 0 h 4808828"/>
              <a:gd name="connsiteX6" fmla="*/ 52 w 9153196"/>
              <a:gd name="connsiteY6" fmla="*/ 1284 h 4808828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02972" y="4559785"/>
                  <a:pt x="1992246" y="3966388"/>
                  <a:pt x="3115058" y="3911480"/>
                </a:cubicBezTo>
                <a:cubicBezTo>
                  <a:pt x="4237870" y="3856572"/>
                  <a:pt x="5939190" y="4331788"/>
                  <a:pt x="6736870" y="4428289"/>
                </a:cubicBezTo>
                <a:cubicBezTo>
                  <a:pt x="7534550" y="4524790"/>
                  <a:pt x="8253185" y="4658343"/>
                  <a:pt x="9149297" y="4461355"/>
                </a:cubicBezTo>
                <a:cubicBezTo>
                  <a:pt x="9150597" y="3000127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 bwMode="invGray">
          <a:xfrm>
            <a:off x="-52" y="0"/>
            <a:ext cx="9144000" cy="4526280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14528" y="4596192"/>
                  <a:pt x="1857799" y="4264120"/>
                  <a:pt x="2980996" y="4236720"/>
                </a:cubicBezTo>
                <a:cubicBezTo>
                  <a:pt x="4104193" y="4209320"/>
                  <a:pt x="5900665" y="4503309"/>
                  <a:pt x="6739180" y="4593336"/>
                </a:cubicBezTo>
                <a:cubicBezTo>
                  <a:pt x="7577695" y="4683363"/>
                  <a:pt x="8253185" y="4731157"/>
                  <a:pt x="9149297" y="4383685"/>
                </a:cubicBezTo>
                <a:cubicBezTo>
                  <a:pt x="9150597" y="2922457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alpha val="69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gray">
          <a:xfrm>
            <a:off x="8065008" y="3849624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7790688" y="4535424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301752" y="3840480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143000" y="5129784"/>
            <a:ext cx="7287768" cy="1362075"/>
          </a:xfr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000" b="1" kern="1200" cap="all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1143000" y="4425696"/>
            <a:ext cx="7287768" cy="71323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gray">
          <a:xfrm>
            <a:off x="0" y="0"/>
            <a:ext cx="9144000" cy="1929384"/>
          </a:xfrm>
          <a:custGeom>
            <a:avLst/>
            <a:gdLst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2104644"/>
              <a:gd name="connsiteX1" fmla="*/ 0 w 9144000"/>
              <a:gd name="connsiteY1" fmla="*/ 1929384 h 2104644"/>
              <a:gd name="connsiteX2" fmla="*/ 2971800 w 9144000"/>
              <a:gd name="connsiteY2" fmla="*/ 1307592 h 2104644"/>
              <a:gd name="connsiteX3" fmla="*/ 9134856 w 9144000"/>
              <a:gd name="connsiteY3" fmla="*/ 1609344 h 2104644"/>
              <a:gd name="connsiteX4" fmla="*/ 9144000 w 9144000"/>
              <a:gd name="connsiteY4" fmla="*/ 0 h 2104644"/>
              <a:gd name="connsiteX5" fmla="*/ 8503920 w 9144000"/>
              <a:gd name="connsiteY5" fmla="*/ 0 h 2104644"/>
              <a:gd name="connsiteX6" fmla="*/ 3858768 w 9144000"/>
              <a:gd name="connsiteY6" fmla="*/ 320040 h 2104644"/>
              <a:gd name="connsiteX7" fmla="*/ 0 w 9144000"/>
              <a:gd name="connsiteY7" fmla="*/ 256032 h 210464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1929384">
                <a:moveTo>
                  <a:pt x="0" y="256032"/>
                </a:moveTo>
                <a:lnTo>
                  <a:pt x="0" y="1929384"/>
                </a:lnTo>
                <a:cubicBezTo>
                  <a:pt x="574548" y="1726692"/>
                  <a:pt x="1449324" y="1360932"/>
                  <a:pt x="2971800" y="1307592"/>
                </a:cubicBezTo>
                <a:cubicBezTo>
                  <a:pt x="4494276" y="1254252"/>
                  <a:pt x="7606284" y="1872996"/>
                  <a:pt x="9134856" y="1609344"/>
                </a:cubicBezTo>
                <a:lnTo>
                  <a:pt x="9144000" y="0"/>
                </a:lnTo>
                <a:lnTo>
                  <a:pt x="8503920" y="0"/>
                </a:lnTo>
                <a:cubicBezTo>
                  <a:pt x="7543800" y="844296"/>
                  <a:pt x="5111496" y="420624"/>
                  <a:pt x="3858768" y="320040"/>
                </a:cubicBezTo>
                <a:cubicBezTo>
                  <a:pt x="2606040" y="219456"/>
                  <a:pt x="1435608" y="76200"/>
                  <a:pt x="0" y="256032"/>
                </a:cubicBezTo>
                <a:close/>
              </a:path>
            </a:pathLst>
          </a:custGeom>
          <a:solidFill>
            <a:srgbClr val="40C6D8">
              <a:alpha val="40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 bwMode="invGray">
          <a:xfrm>
            <a:off x="-382" y="228600"/>
            <a:ext cx="9144381" cy="1409700"/>
          </a:xfrm>
          <a:custGeom>
            <a:avLst/>
            <a:gdLst>
              <a:gd name="connsiteX0" fmla="*/ 0 w 9144000"/>
              <a:gd name="connsiteY0" fmla="*/ 393192 h 1344168"/>
              <a:gd name="connsiteX1" fmla="*/ 4544568 w 9144000"/>
              <a:gd name="connsiteY1" fmla="*/ 201168 h 1344168"/>
              <a:gd name="connsiteX2" fmla="*/ 9144000 w 9144000"/>
              <a:gd name="connsiteY2" fmla="*/ 0 h 1344168"/>
              <a:gd name="connsiteX3" fmla="*/ 9144000 w 9144000"/>
              <a:gd name="connsiteY3" fmla="*/ 1042416 h 1344168"/>
              <a:gd name="connsiteX4" fmla="*/ 4407408 w 9144000"/>
              <a:gd name="connsiteY4" fmla="*/ 978408 h 1344168"/>
              <a:gd name="connsiteX5" fmla="*/ 9144 w 9144000"/>
              <a:gd name="connsiteY5" fmla="*/ 1344168 h 1344168"/>
              <a:gd name="connsiteX6" fmla="*/ 0 w 9144000"/>
              <a:gd name="connsiteY6" fmla="*/ 393192 h 1344168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475232"/>
              <a:gd name="connsiteX1" fmla="*/ 4544568 w 9144000"/>
              <a:gd name="connsiteY1" fmla="*/ 234696 h 1475232"/>
              <a:gd name="connsiteX2" fmla="*/ 9144000 w 9144000"/>
              <a:gd name="connsiteY2" fmla="*/ 33528 h 1475232"/>
              <a:gd name="connsiteX3" fmla="*/ 9144000 w 9144000"/>
              <a:gd name="connsiteY3" fmla="*/ 1075944 h 1475232"/>
              <a:gd name="connsiteX4" fmla="*/ 4407408 w 9144000"/>
              <a:gd name="connsiteY4" fmla="*/ 1011936 h 1475232"/>
              <a:gd name="connsiteX5" fmla="*/ 9144 w 9144000"/>
              <a:gd name="connsiteY5" fmla="*/ 1377696 h 1475232"/>
              <a:gd name="connsiteX6" fmla="*/ 0 w 9144000"/>
              <a:gd name="connsiteY6" fmla="*/ 426720 h 1475232"/>
              <a:gd name="connsiteX0" fmla="*/ 0 w 9144000"/>
              <a:gd name="connsiteY0" fmla="*/ 426720 h 1475232"/>
              <a:gd name="connsiteX1" fmla="*/ 4544568 w 9144000"/>
              <a:gd name="connsiteY1" fmla="*/ 234696 h 1475232"/>
              <a:gd name="connsiteX2" fmla="*/ 9144000 w 9144000"/>
              <a:gd name="connsiteY2" fmla="*/ 33528 h 1475232"/>
              <a:gd name="connsiteX3" fmla="*/ 9144000 w 9144000"/>
              <a:gd name="connsiteY3" fmla="*/ 1075944 h 1475232"/>
              <a:gd name="connsiteX4" fmla="*/ 4407408 w 9144000"/>
              <a:gd name="connsiteY4" fmla="*/ 1011936 h 1475232"/>
              <a:gd name="connsiteX5" fmla="*/ 9144 w 9144000"/>
              <a:gd name="connsiteY5" fmla="*/ 1377696 h 1475232"/>
              <a:gd name="connsiteX6" fmla="*/ 0 w 9144000"/>
              <a:gd name="connsiteY6" fmla="*/ 426720 h 1475232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409700"/>
              <a:gd name="connsiteX1" fmla="*/ 4544568 w 9144000"/>
              <a:gd name="connsiteY1" fmla="*/ 234696 h 1409700"/>
              <a:gd name="connsiteX2" fmla="*/ 9144000 w 9144000"/>
              <a:gd name="connsiteY2" fmla="*/ 33528 h 1409700"/>
              <a:gd name="connsiteX3" fmla="*/ 9144000 w 9144000"/>
              <a:gd name="connsiteY3" fmla="*/ 1075944 h 1409700"/>
              <a:gd name="connsiteX4" fmla="*/ 4407408 w 9144000"/>
              <a:gd name="connsiteY4" fmla="*/ 1011936 h 1409700"/>
              <a:gd name="connsiteX5" fmla="*/ 9144 w 9144000"/>
              <a:gd name="connsiteY5" fmla="*/ 1377696 h 1409700"/>
              <a:gd name="connsiteX6" fmla="*/ 0 w 9144000"/>
              <a:gd name="connsiteY6" fmla="*/ 426720 h 1409700"/>
              <a:gd name="connsiteX0" fmla="*/ 381 w 9144381"/>
              <a:gd name="connsiteY0" fmla="*/ 426720 h 1409700"/>
              <a:gd name="connsiteX1" fmla="*/ 4544949 w 9144381"/>
              <a:gd name="connsiteY1" fmla="*/ 234696 h 1409700"/>
              <a:gd name="connsiteX2" fmla="*/ 9144381 w 9144381"/>
              <a:gd name="connsiteY2" fmla="*/ 33528 h 1409700"/>
              <a:gd name="connsiteX3" fmla="*/ 9144381 w 9144381"/>
              <a:gd name="connsiteY3" fmla="*/ 1075944 h 1409700"/>
              <a:gd name="connsiteX4" fmla="*/ 4407789 w 9144381"/>
              <a:gd name="connsiteY4" fmla="*/ 1011936 h 1409700"/>
              <a:gd name="connsiteX5" fmla="*/ 0 w 9144381"/>
              <a:gd name="connsiteY5" fmla="*/ 1384071 h 1409700"/>
              <a:gd name="connsiteX6" fmla="*/ 381 w 9144381"/>
              <a:gd name="connsiteY6" fmla="*/ 426720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381" h="1409700">
                <a:moveTo>
                  <a:pt x="381" y="426720"/>
                </a:moveTo>
                <a:cubicBezTo>
                  <a:pt x="1664589" y="0"/>
                  <a:pt x="3036189" y="134112"/>
                  <a:pt x="4544949" y="234696"/>
                </a:cubicBezTo>
                <a:cubicBezTo>
                  <a:pt x="6053709" y="335280"/>
                  <a:pt x="8239125" y="509016"/>
                  <a:pt x="9144381" y="33528"/>
                </a:cubicBezTo>
                <a:lnTo>
                  <a:pt x="9144381" y="1075944"/>
                </a:lnTo>
                <a:cubicBezTo>
                  <a:pt x="8004429" y="1409700"/>
                  <a:pt x="5931852" y="960582"/>
                  <a:pt x="4407789" y="1011936"/>
                </a:cubicBezTo>
                <a:cubicBezTo>
                  <a:pt x="2883726" y="1063290"/>
                  <a:pt x="1237488" y="1109751"/>
                  <a:pt x="0" y="1384071"/>
                </a:cubicBezTo>
                <a:lnTo>
                  <a:pt x="381" y="426720"/>
                </a:lnTo>
                <a:close/>
              </a:path>
            </a:pathLst>
          </a:cu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8311896" y="100584"/>
            <a:ext cx="612648" cy="61264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7562088" y="173736"/>
            <a:ext cx="365760" cy="36576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210312" y="932688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7452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52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24328"/>
            <a:ext cx="4040188" cy="369417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24328"/>
            <a:ext cx="4041775" cy="369417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Oval 9"/>
          <p:cNvSpPr/>
          <p:nvPr/>
        </p:nvSpPr>
        <p:spPr bwMode="gray">
          <a:xfrm>
            <a:off x="8229600" y="1005840"/>
            <a:ext cx="612648" cy="61264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7699248" y="969264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283464" y="786384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457200" y="187452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black">
          <a:xfrm>
            <a:off x="4645025" y="187452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 bwMode="gray">
          <a:xfrm>
            <a:off x="0" y="1"/>
            <a:ext cx="9150620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Freeform 5"/>
          <p:cNvSpPr/>
          <p:nvPr/>
        </p:nvSpPr>
        <p:spPr bwMode="invGray">
          <a:xfrm>
            <a:off x="-52" y="-1972"/>
            <a:ext cx="9144052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484632" y="813816"/>
            <a:ext cx="8229600" cy="1143000"/>
          </a:xfr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5" name="Group 4"/>
          <p:cNvGrpSpPr/>
          <p:nvPr/>
        </p:nvGrpSpPr>
        <p:grpSpPr bwMode="invGray">
          <a:xfrm>
            <a:off x="-52" y="-1972"/>
            <a:ext cx="9150672" cy="1283795"/>
            <a:chOff x="-52" y="-1972"/>
            <a:chExt cx="9150672" cy="1283795"/>
          </a:xfrm>
        </p:grpSpPr>
        <p:sp>
          <p:nvSpPr>
            <p:cNvPr id="6" name="Freeform 5"/>
            <p:cNvSpPr/>
            <p:nvPr userDrawn="1"/>
          </p:nvSpPr>
          <p:spPr bwMode="invGray">
            <a:xfrm>
              <a:off x="0" y="1"/>
              <a:ext cx="9150620" cy="128182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50620" h="1470041">
                  <a:moveTo>
                    <a:pt x="52" y="1284"/>
                  </a:moveTo>
                  <a:cubicBezTo>
                    <a:pt x="35" y="491948"/>
                    <a:pt x="17" y="761872"/>
                    <a:pt x="0" y="1252536"/>
                  </a:cubicBezTo>
                  <a:cubicBezTo>
                    <a:pt x="304800" y="1097088"/>
                    <a:pt x="1803165" y="328826"/>
                    <a:pt x="3622738" y="425264"/>
                  </a:cubicBezTo>
                  <a:cubicBezTo>
                    <a:pt x="5442311" y="521702"/>
                    <a:pt x="6970396" y="1470041"/>
                    <a:pt x="9144052" y="877824"/>
                  </a:cubicBezTo>
                  <a:cubicBezTo>
                    <a:pt x="9146241" y="585216"/>
                    <a:pt x="9148431" y="292608"/>
                    <a:pt x="9150620" y="0"/>
                  </a:cubicBezTo>
                  <a:lnTo>
                    <a:pt x="5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 userDrawn="1"/>
          </p:nvSpPr>
          <p:spPr bwMode="invGray">
            <a:xfrm>
              <a:off x="-52" y="-1972"/>
              <a:ext cx="9144052" cy="109417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52" h="1282732">
                  <a:moveTo>
                    <a:pt x="2371" y="1971"/>
                  </a:moveTo>
                  <a:cubicBezTo>
                    <a:pt x="1581" y="305263"/>
                    <a:pt x="790" y="446133"/>
                    <a:pt x="0" y="749425"/>
                  </a:cubicBezTo>
                  <a:cubicBezTo>
                    <a:pt x="414528" y="587881"/>
                    <a:pt x="1394642" y="355830"/>
                    <a:pt x="3114923" y="315034"/>
                  </a:cubicBezTo>
                  <a:cubicBezTo>
                    <a:pt x="4835204" y="274238"/>
                    <a:pt x="7500499" y="1282732"/>
                    <a:pt x="9144052" y="537135"/>
                  </a:cubicBezTo>
                  <a:cubicBezTo>
                    <a:pt x="9143751" y="358090"/>
                    <a:pt x="9143451" y="179045"/>
                    <a:pt x="9143150" y="0"/>
                  </a:cubicBezTo>
                  <a:lnTo>
                    <a:pt x="2371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Oval 7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invGray">
          <a:xfrm rot="16200000">
            <a:off x="-2893651" y="2887705"/>
            <a:ext cx="6891618" cy="1104314"/>
            <a:chOff x="-18448" y="-1967"/>
            <a:chExt cx="9176991" cy="1292024"/>
          </a:xfrm>
        </p:grpSpPr>
        <p:sp>
          <p:nvSpPr>
            <p:cNvPr id="9" name="Freeform 8"/>
            <p:cNvSpPr/>
            <p:nvPr userDrawn="1"/>
          </p:nvSpPr>
          <p:spPr bwMode="invGray">
            <a:xfrm>
              <a:off x="-18448" y="5"/>
              <a:ext cx="9176991" cy="129005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18502 w 9169070"/>
                <a:gd name="connsiteY0" fmla="*/ 1284 h 1489619"/>
                <a:gd name="connsiteX1" fmla="*/ 0 w 9169070"/>
                <a:gd name="connsiteY1" fmla="*/ 1489619 h 1489619"/>
                <a:gd name="connsiteX2" fmla="*/ 3641188 w 9169070"/>
                <a:gd name="connsiteY2" fmla="*/ 425264 h 1489619"/>
                <a:gd name="connsiteX3" fmla="*/ 9162502 w 9169070"/>
                <a:gd name="connsiteY3" fmla="*/ 877824 h 1489619"/>
                <a:gd name="connsiteX4" fmla="*/ 9169070 w 9169070"/>
                <a:gd name="connsiteY4" fmla="*/ 0 h 1489619"/>
                <a:gd name="connsiteX5" fmla="*/ 18502 w 9169070"/>
                <a:gd name="connsiteY5" fmla="*/ 1284 h 1489619"/>
                <a:gd name="connsiteX0" fmla="*/ 18502 w 9169070"/>
                <a:gd name="connsiteY0" fmla="*/ 1284 h 1654092"/>
                <a:gd name="connsiteX1" fmla="*/ 0 w 9169070"/>
                <a:gd name="connsiteY1" fmla="*/ 1489619 h 1654092"/>
                <a:gd name="connsiteX2" fmla="*/ 3641188 w 9169070"/>
                <a:gd name="connsiteY2" fmla="*/ 425264 h 1654092"/>
                <a:gd name="connsiteX3" fmla="*/ 9137904 w 9169070"/>
                <a:gd name="connsiteY3" fmla="*/ 1061874 h 1654092"/>
                <a:gd name="connsiteX4" fmla="*/ 9169070 w 9169070"/>
                <a:gd name="connsiteY4" fmla="*/ 0 h 1654092"/>
                <a:gd name="connsiteX5" fmla="*/ 18502 w 916907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41188 w 9176990"/>
                <a:gd name="connsiteY2" fmla="*/ 42526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87310 w 9176990"/>
                <a:gd name="connsiteY2" fmla="*/ 649870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0119 w 9176990"/>
                <a:gd name="connsiteY2" fmla="*/ 555828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9344 w 9176990"/>
                <a:gd name="connsiteY2" fmla="*/ 51527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95308 w 9176990"/>
                <a:gd name="connsiteY3" fmla="*/ 114570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990" h="1489619">
                  <a:moveTo>
                    <a:pt x="18502" y="1284"/>
                  </a:moveTo>
                  <a:cubicBezTo>
                    <a:pt x="18485" y="491948"/>
                    <a:pt x="17" y="998955"/>
                    <a:pt x="0" y="1489619"/>
                  </a:cubicBezTo>
                  <a:cubicBezTo>
                    <a:pt x="304800" y="1334171"/>
                    <a:pt x="2076793" y="572593"/>
                    <a:pt x="3209344" y="515274"/>
                  </a:cubicBezTo>
                  <a:cubicBezTo>
                    <a:pt x="4341895" y="457955"/>
                    <a:pt x="5743827" y="772070"/>
                    <a:pt x="6307596" y="941158"/>
                  </a:cubicBezTo>
                  <a:cubicBezTo>
                    <a:pt x="6871365" y="1110246"/>
                    <a:pt x="8191884" y="1377605"/>
                    <a:pt x="9174801" y="1061875"/>
                  </a:cubicBezTo>
                  <a:cubicBezTo>
                    <a:pt x="9176990" y="769267"/>
                    <a:pt x="9166881" y="292608"/>
                    <a:pt x="9169070" y="0"/>
                  </a:cubicBezTo>
                  <a:lnTo>
                    <a:pt x="1850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 userDrawn="1"/>
          </p:nvSpPr>
          <p:spPr bwMode="invGray">
            <a:xfrm>
              <a:off x="1533" y="-1967"/>
              <a:ext cx="9149091" cy="126639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570664"/>
                <a:gd name="connsiteX1" fmla="*/ 0 w 9144052"/>
                <a:gd name="connsiteY1" fmla="*/ 749425 h 1570664"/>
                <a:gd name="connsiteX2" fmla="*/ 3114923 w 9144052"/>
                <a:gd name="connsiteY2" fmla="*/ 315034 h 1570664"/>
                <a:gd name="connsiteX3" fmla="*/ 9144052 w 9144052"/>
                <a:gd name="connsiteY3" fmla="*/ 825067 h 1570664"/>
                <a:gd name="connsiteX4" fmla="*/ 9143150 w 9144052"/>
                <a:gd name="connsiteY4" fmla="*/ 0 h 1570664"/>
                <a:gd name="connsiteX5" fmla="*/ 2371 w 9144052"/>
                <a:gd name="connsiteY5" fmla="*/ 1971 h 1570664"/>
                <a:gd name="connsiteX0" fmla="*/ 2371 w 9144052"/>
                <a:gd name="connsiteY0" fmla="*/ 1971 h 1986563"/>
                <a:gd name="connsiteX1" fmla="*/ 0 w 9144052"/>
                <a:gd name="connsiteY1" fmla="*/ 749425 h 1986563"/>
                <a:gd name="connsiteX2" fmla="*/ 3114923 w 9144052"/>
                <a:gd name="connsiteY2" fmla="*/ 315034 h 1986563"/>
                <a:gd name="connsiteX3" fmla="*/ 9144052 w 9144052"/>
                <a:gd name="connsiteY3" fmla="*/ 825067 h 1986563"/>
                <a:gd name="connsiteX4" fmla="*/ 9143150 w 9144052"/>
                <a:gd name="connsiteY4" fmla="*/ 0 h 1986563"/>
                <a:gd name="connsiteX5" fmla="*/ 2371 w 9144052"/>
                <a:gd name="connsiteY5" fmla="*/ 1971 h 1986563"/>
                <a:gd name="connsiteX0" fmla="*/ 2371 w 9144052"/>
                <a:gd name="connsiteY0" fmla="*/ 1971 h 1910577"/>
                <a:gd name="connsiteX1" fmla="*/ 0 w 9144052"/>
                <a:gd name="connsiteY1" fmla="*/ 749425 h 1910577"/>
                <a:gd name="connsiteX2" fmla="*/ 3114923 w 9144052"/>
                <a:gd name="connsiteY2" fmla="*/ 315034 h 1910577"/>
                <a:gd name="connsiteX3" fmla="*/ 9144052 w 9144052"/>
                <a:gd name="connsiteY3" fmla="*/ 825067 h 1910577"/>
                <a:gd name="connsiteX4" fmla="*/ 9143150 w 9144052"/>
                <a:gd name="connsiteY4" fmla="*/ 0 h 1910577"/>
                <a:gd name="connsiteX5" fmla="*/ 2371 w 9144052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13342 w 9142471"/>
                <a:gd name="connsiteY2" fmla="*/ 31503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62539 w 9142471"/>
                <a:gd name="connsiteY2" fmla="*/ 48299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742614"/>
                <a:gd name="connsiteX1" fmla="*/ 4568 w 9142471"/>
                <a:gd name="connsiteY1" fmla="*/ 1141332 h 1742614"/>
                <a:gd name="connsiteX2" fmla="*/ 3162539 w 9142471"/>
                <a:gd name="connsiteY2" fmla="*/ 482994 h 1742614"/>
                <a:gd name="connsiteX3" fmla="*/ 9142471 w 9142471"/>
                <a:gd name="connsiteY3" fmla="*/ 825067 h 1742614"/>
                <a:gd name="connsiteX4" fmla="*/ 9141569 w 9142471"/>
                <a:gd name="connsiteY4" fmla="*/ 0 h 1742614"/>
                <a:gd name="connsiteX5" fmla="*/ 790 w 9142471"/>
                <a:gd name="connsiteY5" fmla="*/ 1971 h 1742614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538662"/>
                <a:gd name="connsiteX1" fmla="*/ 4568 w 9142471"/>
                <a:gd name="connsiteY1" fmla="*/ 1141332 h 1538662"/>
                <a:gd name="connsiteX2" fmla="*/ 3162539 w 9142471"/>
                <a:gd name="connsiteY2" fmla="*/ 482994 h 1538662"/>
                <a:gd name="connsiteX3" fmla="*/ 9142471 w 9142471"/>
                <a:gd name="connsiteY3" fmla="*/ 825067 h 1538662"/>
                <a:gd name="connsiteX4" fmla="*/ 9141569 w 9142471"/>
                <a:gd name="connsiteY4" fmla="*/ 0 h 1538662"/>
                <a:gd name="connsiteX5" fmla="*/ 790 w 9142471"/>
                <a:gd name="connsiteY5" fmla="*/ 1971 h 153866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471" h="1874582">
                  <a:moveTo>
                    <a:pt x="790" y="1971"/>
                  </a:moveTo>
                  <a:cubicBezTo>
                    <a:pt x="0" y="305263"/>
                    <a:pt x="5358" y="838040"/>
                    <a:pt x="4568" y="1141332"/>
                  </a:cubicBezTo>
                  <a:cubicBezTo>
                    <a:pt x="419096" y="979788"/>
                    <a:pt x="1492070" y="639683"/>
                    <a:pt x="3162539" y="482994"/>
                  </a:cubicBezTo>
                  <a:cubicBezTo>
                    <a:pt x="4833008" y="326305"/>
                    <a:pt x="7747892" y="1874582"/>
                    <a:pt x="9142471" y="825067"/>
                  </a:cubicBezTo>
                  <a:cubicBezTo>
                    <a:pt x="9142170" y="646022"/>
                    <a:pt x="9141870" y="179045"/>
                    <a:pt x="9141569" y="0"/>
                  </a:cubicBezTo>
                  <a:lnTo>
                    <a:pt x="790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905255" y="273050"/>
            <a:ext cx="7781544" cy="950976"/>
          </a:xfr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304" y="1371600"/>
            <a:ext cx="5111750" cy="475488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12" y="1362456"/>
            <a:ext cx="2569464" cy="47640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537960"/>
            <a:ext cx="2133600" cy="24688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5257800" y="987552"/>
            <a:ext cx="3730752" cy="79552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530352" y="1216152"/>
            <a:ext cx="4645152" cy="4645152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6088" y="1901952"/>
            <a:ext cx="3712464" cy="17556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537960"/>
            <a:ext cx="2133600" cy="24688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 bwMode="invGray">
          <a:xfrm rot="16200000">
            <a:off x="-2893651" y="2887705"/>
            <a:ext cx="6891618" cy="1104314"/>
            <a:chOff x="-18448" y="-1967"/>
            <a:chExt cx="9176991" cy="1292024"/>
          </a:xfrm>
        </p:grpSpPr>
        <p:sp>
          <p:nvSpPr>
            <p:cNvPr id="9" name="Freeform 8"/>
            <p:cNvSpPr/>
            <p:nvPr userDrawn="1"/>
          </p:nvSpPr>
          <p:spPr bwMode="invGray">
            <a:xfrm>
              <a:off x="-18448" y="5"/>
              <a:ext cx="9176991" cy="129005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18502 w 9169070"/>
                <a:gd name="connsiteY0" fmla="*/ 1284 h 1489619"/>
                <a:gd name="connsiteX1" fmla="*/ 0 w 9169070"/>
                <a:gd name="connsiteY1" fmla="*/ 1489619 h 1489619"/>
                <a:gd name="connsiteX2" fmla="*/ 3641188 w 9169070"/>
                <a:gd name="connsiteY2" fmla="*/ 425264 h 1489619"/>
                <a:gd name="connsiteX3" fmla="*/ 9162502 w 9169070"/>
                <a:gd name="connsiteY3" fmla="*/ 877824 h 1489619"/>
                <a:gd name="connsiteX4" fmla="*/ 9169070 w 9169070"/>
                <a:gd name="connsiteY4" fmla="*/ 0 h 1489619"/>
                <a:gd name="connsiteX5" fmla="*/ 18502 w 9169070"/>
                <a:gd name="connsiteY5" fmla="*/ 1284 h 1489619"/>
                <a:gd name="connsiteX0" fmla="*/ 18502 w 9169070"/>
                <a:gd name="connsiteY0" fmla="*/ 1284 h 1654092"/>
                <a:gd name="connsiteX1" fmla="*/ 0 w 9169070"/>
                <a:gd name="connsiteY1" fmla="*/ 1489619 h 1654092"/>
                <a:gd name="connsiteX2" fmla="*/ 3641188 w 9169070"/>
                <a:gd name="connsiteY2" fmla="*/ 425264 h 1654092"/>
                <a:gd name="connsiteX3" fmla="*/ 9137904 w 9169070"/>
                <a:gd name="connsiteY3" fmla="*/ 1061874 h 1654092"/>
                <a:gd name="connsiteX4" fmla="*/ 9169070 w 9169070"/>
                <a:gd name="connsiteY4" fmla="*/ 0 h 1654092"/>
                <a:gd name="connsiteX5" fmla="*/ 18502 w 916907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41188 w 9176990"/>
                <a:gd name="connsiteY2" fmla="*/ 42526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87310 w 9176990"/>
                <a:gd name="connsiteY2" fmla="*/ 649870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0119 w 9176990"/>
                <a:gd name="connsiteY2" fmla="*/ 555828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9344 w 9176990"/>
                <a:gd name="connsiteY2" fmla="*/ 51527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95308 w 9176990"/>
                <a:gd name="connsiteY3" fmla="*/ 114570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990" h="1489619">
                  <a:moveTo>
                    <a:pt x="18502" y="1284"/>
                  </a:moveTo>
                  <a:cubicBezTo>
                    <a:pt x="18485" y="491948"/>
                    <a:pt x="17" y="998955"/>
                    <a:pt x="0" y="1489619"/>
                  </a:cubicBezTo>
                  <a:cubicBezTo>
                    <a:pt x="304800" y="1334171"/>
                    <a:pt x="2076793" y="572593"/>
                    <a:pt x="3209344" y="515274"/>
                  </a:cubicBezTo>
                  <a:cubicBezTo>
                    <a:pt x="4341895" y="457955"/>
                    <a:pt x="5743827" y="772070"/>
                    <a:pt x="6307596" y="941158"/>
                  </a:cubicBezTo>
                  <a:cubicBezTo>
                    <a:pt x="6871365" y="1110246"/>
                    <a:pt x="8191884" y="1377605"/>
                    <a:pt x="9174801" y="1061875"/>
                  </a:cubicBezTo>
                  <a:cubicBezTo>
                    <a:pt x="9176990" y="769267"/>
                    <a:pt x="9166881" y="292608"/>
                    <a:pt x="9169070" y="0"/>
                  </a:cubicBezTo>
                  <a:lnTo>
                    <a:pt x="1850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 userDrawn="1"/>
          </p:nvSpPr>
          <p:spPr bwMode="invGray">
            <a:xfrm>
              <a:off x="1533" y="-1967"/>
              <a:ext cx="9149091" cy="126639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570664"/>
                <a:gd name="connsiteX1" fmla="*/ 0 w 9144052"/>
                <a:gd name="connsiteY1" fmla="*/ 749425 h 1570664"/>
                <a:gd name="connsiteX2" fmla="*/ 3114923 w 9144052"/>
                <a:gd name="connsiteY2" fmla="*/ 315034 h 1570664"/>
                <a:gd name="connsiteX3" fmla="*/ 9144052 w 9144052"/>
                <a:gd name="connsiteY3" fmla="*/ 825067 h 1570664"/>
                <a:gd name="connsiteX4" fmla="*/ 9143150 w 9144052"/>
                <a:gd name="connsiteY4" fmla="*/ 0 h 1570664"/>
                <a:gd name="connsiteX5" fmla="*/ 2371 w 9144052"/>
                <a:gd name="connsiteY5" fmla="*/ 1971 h 1570664"/>
                <a:gd name="connsiteX0" fmla="*/ 2371 w 9144052"/>
                <a:gd name="connsiteY0" fmla="*/ 1971 h 1986563"/>
                <a:gd name="connsiteX1" fmla="*/ 0 w 9144052"/>
                <a:gd name="connsiteY1" fmla="*/ 749425 h 1986563"/>
                <a:gd name="connsiteX2" fmla="*/ 3114923 w 9144052"/>
                <a:gd name="connsiteY2" fmla="*/ 315034 h 1986563"/>
                <a:gd name="connsiteX3" fmla="*/ 9144052 w 9144052"/>
                <a:gd name="connsiteY3" fmla="*/ 825067 h 1986563"/>
                <a:gd name="connsiteX4" fmla="*/ 9143150 w 9144052"/>
                <a:gd name="connsiteY4" fmla="*/ 0 h 1986563"/>
                <a:gd name="connsiteX5" fmla="*/ 2371 w 9144052"/>
                <a:gd name="connsiteY5" fmla="*/ 1971 h 1986563"/>
                <a:gd name="connsiteX0" fmla="*/ 2371 w 9144052"/>
                <a:gd name="connsiteY0" fmla="*/ 1971 h 1910577"/>
                <a:gd name="connsiteX1" fmla="*/ 0 w 9144052"/>
                <a:gd name="connsiteY1" fmla="*/ 749425 h 1910577"/>
                <a:gd name="connsiteX2" fmla="*/ 3114923 w 9144052"/>
                <a:gd name="connsiteY2" fmla="*/ 315034 h 1910577"/>
                <a:gd name="connsiteX3" fmla="*/ 9144052 w 9144052"/>
                <a:gd name="connsiteY3" fmla="*/ 825067 h 1910577"/>
                <a:gd name="connsiteX4" fmla="*/ 9143150 w 9144052"/>
                <a:gd name="connsiteY4" fmla="*/ 0 h 1910577"/>
                <a:gd name="connsiteX5" fmla="*/ 2371 w 9144052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13342 w 9142471"/>
                <a:gd name="connsiteY2" fmla="*/ 31503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62539 w 9142471"/>
                <a:gd name="connsiteY2" fmla="*/ 48299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742614"/>
                <a:gd name="connsiteX1" fmla="*/ 4568 w 9142471"/>
                <a:gd name="connsiteY1" fmla="*/ 1141332 h 1742614"/>
                <a:gd name="connsiteX2" fmla="*/ 3162539 w 9142471"/>
                <a:gd name="connsiteY2" fmla="*/ 482994 h 1742614"/>
                <a:gd name="connsiteX3" fmla="*/ 9142471 w 9142471"/>
                <a:gd name="connsiteY3" fmla="*/ 825067 h 1742614"/>
                <a:gd name="connsiteX4" fmla="*/ 9141569 w 9142471"/>
                <a:gd name="connsiteY4" fmla="*/ 0 h 1742614"/>
                <a:gd name="connsiteX5" fmla="*/ 790 w 9142471"/>
                <a:gd name="connsiteY5" fmla="*/ 1971 h 1742614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538662"/>
                <a:gd name="connsiteX1" fmla="*/ 4568 w 9142471"/>
                <a:gd name="connsiteY1" fmla="*/ 1141332 h 1538662"/>
                <a:gd name="connsiteX2" fmla="*/ 3162539 w 9142471"/>
                <a:gd name="connsiteY2" fmla="*/ 482994 h 1538662"/>
                <a:gd name="connsiteX3" fmla="*/ 9142471 w 9142471"/>
                <a:gd name="connsiteY3" fmla="*/ 825067 h 1538662"/>
                <a:gd name="connsiteX4" fmla="*/ 9141569 w 9142471"/>
                <a:gd name="connsiteY4" fmla="*/ 0 h 1538662"/>
                <a:gd name="connsiteX5" fmla="*/ 790 w 9142471"/>
                <a:gd name="connsiteY5" fmla="*/ 1971 h 153866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471" h="1874582">
                  <a:moveTo>
                    <a:pt x="790" y="1971"/>
                  </a:moveTo>
                  <a:cubicBezTo>
                    <a:pt x="0" y="305263"/>
                    <a:pt x="5358" y="838040"/>
                    <a:pt x="4568" y="1141332"/>
                  </a:cubicBezTo>
                  <a:cubicBezTo>
                    <a:pt x="419096" y="979788"/>
                    <a:pt x="1492070" y="639683"/>
                    <a:pt x="3162539" y="482994"/>
                  </a:cubicBezTo>
                  <a:cubicBezTo>
                    <a:pt x="4833008" y="326305"/>
                    <a:pt x="7747892" y="1874582"/>
                    <a:pt x="9142471" y="825067"/>
                  </a:cubicBezTo>
                  <a:cubicBezTo>
                    <a:pt x="9142170" y="646022"/>
                    <a:pt x="9141870" y="179045"/>
                    <a:pt x="9141569" y="0"/>
                  </a:cubicBezTo>
                  <a:lnTo>
                    <a:pt x="790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Oval 10"/>
          <p:cNvSpPr/>
          <p:nvPr/>
        </p:nvSpPr>
        <p:spPr bwMode="gray">
          <a:xfrm>
            <a:off x="6858000" y="3886200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5788152" y="4572000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 bwMode="gray">
          <a:xfrm>
            <a:off x="1216152" y="384048"/>
            <a:ext cx="731520" cy="73152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gray">
          <a:xfrm>
            <a:off x="0" y="0"/>
            <a:ext cx="9153196" cy="1862136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1862136">
                <a:moveTo>
                  <a:pt x="52" y="1284"/>
                </a:moveTo>
                <a:cubicBezTo>
                  <a:pt x="35" y="491948"/>
                  <a:pt x="17" y="1371472"/>
                  <a:pt x="0" y="1862136"/>
                </a:cubicBezTo>
                <a:cubicBezTo>
                  <a:pt x="304800" y="1706688"/>
                  <a:pt x="1952287" y="1117060"/>
                  <a:pt x="2999284" y="1051560"/>
                </a:cubicBezTo>
                <a:cubicBezTo>
                  <a:pt x="4046281" y="986060"/>
                  <a:pt x="5541316" y="1353820"/>
                  <a:pt x="6281980" y="1469136"/>
                </a:cubicBezTo>
                <a:cubicBezTo>
                  <a:pt x="7022644" y="1584452"/>
                  <a:pt x="8247940" y="1834896"/>
                  <a:pt x="9144052" y="1487424"/>
                </a:cubicBezTo>
                <a:lnTo>
                  <a:pt x="9153196" y="0"/>
                </a:ln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 bwMode="invGray">
          <a:xfrm>
            <a:off x="-52" y="0"/>
            <a:ext cx="9153196" cy="1481136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1481136">
                <a:moveTo>
                  <a:pt x="52" y="1284"/>
                </a:moveTo>
                <a:cubicBezTo>
                  <a:pt x="35" y="491948"/>
                  <a:pt x="17" y="990472"/>
                  <a:pt x="0" y="1481136"/>
                </a:cubicBezTo>
                <a:cubicBezTo>
                  <a:pt x="414528" y="1319592"/>
                  <a:pt x="1857799" y="987520"/>
                  <a:pt x="2980996" y="960120"/>
                </a:cubicBezTo>
                <a:cubicBezTo>
                  <a:pt x="4104193" y="932720"/>
                  <a:pt x="6019852" y="1271016"/>
                  <a:pt x="6739180" y="1316736"/>
                </a:cubicBezTo>
                <a:cubicBezTo>
                  <a:pt x="7458508" y="1362456"/>
                  <a:pt x="8247940" y="1453896"/>
                  <a:pt x="9144052" y="1106424"/>
                </a:cubicBezTo>
                <a:lnTo>
                  <a:pt x="9153196" y="0"/>
                </a:lnTo>
                <a:lnTo>
                  <a:pt x="52" y="12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alpha val="69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en-US" sz="3600" b="1" kern="1200" smtClean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5"/>
        </a:buClr>
        <a:buSzPct val="85000"/>
        <a:buFont typeface="Wingdings" pitchFamily="2" charset="2"/>
        <a:buChar char="¢"/>
        <a:defRPr lang="en-US" sz="3200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85000"/>
        <a:buFont typeface="Wingdings" pitchFamily="2" charset="2"/>
        <a:buChar char="¤"/>
        <a:defRPr lang="en-US" sz="2800" kern="120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SzPct val="85000"/>
        <a:buFont typeface="Wingdings" pitchFamily="2" charset="2"/>
        <a:buChar char="¤"/>
        <a:defRPr lang="en-US" sz="2400" kern="120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" pitchFamily="2" charset="2"/>
        <a:buChar char="¤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Wingdings" pitchFamily="2" charset="2"/>
        <a:buChar char="¤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6%D0%B8%D0%BB%D0%B8%D0%BD%D0%B4%D1%80" TargetMode="External"/><Relationship Id="rId2" Type="http://schemas.openxmlformats.org/officeDocument/2006/relationships/hyperlink" Target="http://ru.wikipedia.org/wiki/%D0%A8%D0%B0%D1%80_(%D1%81%D1%82%D0%B5%D1%80%D0%B5%D0%BE%D0%BC%D0%B5%D1%82%D1%80%D0%B8%D1%8F)" TargetMode="Externa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png"/><Relationship Id="rId5" Type="http://schemas.openxmlformats.org/officeDocument/2006/relationships/hyperlink" Target="http://ru.wikipedia.org/wiki/%D0%A2%D0%BE%D1%80_(%D0%BF%D0%BE%D0%B2%D0%B5%D1%80%D1%85%D0%BD%D0%BE%D1%81%D1%82%D1%8C)" TargetMode="External"/><Relationship Id="rId4" Type="http://schemas.openxmlformats.org/officeDocument/2006/relationships/hyperlink" Target="http://ru.wikipedia.org/wiki/%D0%9A%D0%BE%D0%BD%D1%83%D1%8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5.jpeg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pn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Тела вращения. </a:t>
            </a:r>
            <a:r>
              <a:rPr lang="ru-RU" dirty="0"/>
              <a:t>Объемы и площади их </a:t>
            </a:r>
            <a:r>
              <a:rPr lang="ru-RU" dirty="0" smtClean="0"/>
              <a:t>поверхностей.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14290"/>
            <a:ext cx="3730752" cy="652652"/>
          </a:xfrm>
        </p:spPr>
        <p:txBody>
          <a:bodyPr>
            <a:norm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Тела вращения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57752" y="1214422"/>
            <a:ext cx="4069654" cy="5643578"/>
          </a:xfrm>
        </p:spPr>
        <p:txBody>
          <a:bodyPr>
            <a:normAutofit fontScale="77500" lnSpcReduction="20000"/>
          </a:bodyPr>
          <a:lstStyle/>
          <a:p>
            <a:r>
              <a:rPr lang="ru-RU" sz="2300" b="1" i="1" dirty="0" smtClean="0"/>
              <a:t>Тела вращения</a:t>
            </a:r>
            <a:r>
              <a:rPr lang="ru-RU" sz="2300" dirty="0" smtClean="0"/>
              <a:t> — объёмные тела, полученные при вращении плоской фигуры, ограниченной кривой, вокруг оси, лежащей в той же плоскости.</a:t>
            </a:r>
          </a:p>
          <a:p>
            <a:r>
              <a:rPr lang="ru-RU" sz="2300" dirty="0" smtClean="0"/>
              <a:t>К телам вращения относят: шар, цилиндр, конус и тор.</a:t>
            </a:r>
          </a:p>
          <a:p>
            <a:r>
              <a:rPr lang="ru-RU" sz="2300" dirty="0" smtClean="0"/>
              <a:t> </a:t>
            </a:r>
          </a:p>
          <a:p>
            <a:r>
              <a:rPr lang="ru-RU" sz="2300" b="1" i="1" dirty="0" smtClean="0"/>
              <a:t>Примеры:</a:t>
            </a:r>
            <a:endParaRPr lang="ru-RU" sz="2300" dirty="0" smtClean="0"/>
          </a:p>
          <a:p>
            <a:pPr lvl="0"/>
            <a:r>
              <a:rPr lang="ru-RU" sz="2300" dirty="0" smtClean="0">
                <a:hlinkClick r:id="rId2" tooltip="Шар (стереометрия)"/>
              </a:rPr>
              <a:t>Шар</a:t>
            </a:r>
            <a:r>
              <a:rPr lang="ru-RU" sz="2300" dirty="0" smtClean="0"/>
              <a:t> — образован полукругом, вращающимся вокруг диаметра </a:t>
            </a:r>
          </a:p>
          <a:p>
            <a:pPr lvl="0"/>
            <a:r>
              <a:rPr lang="ru-RU" sz="2300" dirty="0" smtClean="0">
                <a:hlinkClick r:id="rId3" tooltip="Цилиндр"/>
              </a:rPr>
              <a:t>Цилиндр</a:t>
            </a:r>
            <a:r>
              <a:rPr lang="ru-RU" sz="2300" dirty="0" smtClean="0"/>
              <a:t> — образован прямоугольником, вращающимся вокруг одной из сторон</a:t>
            </a:r>
          </a:p>
          <a:p>
            <a:pPr lvl="0"/>
            <a:r>
              <a:rPr lang="ru-RU" sz="2300" dirty="0" smtClean="0">
                <a:hlinkClick r:id="rId4" tooltip="Конус"/>
              </a:rPr>
              <a:t>Конус</a:t>
            </a:r>
            <a:r>
              <a:rPr lang="ru-RU" sz="2300" dirty="0" smtClean="0"/>
              <a:t> — образован прямоугольным треугольником, вращающимся вокруг одного из катетов</a:t>
            </a:r>
          </a:p>
          <a:p>
            <a:pPr lvl="0"/>
            <a:r>
              <a:rPr lang="ru-RU" sz="2300" dirty="0" smtClean="0">
                <a:hlinkClick r:id="rId5" tooltip="Тор (поверхность)"/>
              </a:rPr>
              <a:t>Тор</a:t>
            </a:r>
            <a:r>
              <a:rPr lang="ru-RU" sz="2300" dirty="0" smtClean="0"/>
              <a:t> — образован окружностью, вращающейся вокруг прямой, не пересекающей его.</a:t>
            </a:r>
          </a:p>
          <a:p>
            <a:endParaRPr lang="ru-RU" sz="2300" dirty="0" smtClean="0"/>
          </a:p>
          <a:p>
            <a:endParaRPr lang="ru-RU" dirty="0"/>
          </a:p>
        </p:txBody>
      </p:sp>
      <p:pic>
        <p:nvPicPr>
          <p:cNvPr id="6" name="Picture 2" descr="F:\тела вращения\Иллюстрации\Sphere-wireframe.pn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6" cstate="print"/>
          <a:srcRect t="1613" b="1613"/>
          <a:stretch>
            <a:fillRect/>
          </a:stretch>
        </p:blipFill>
        <p:spPr bwMode="auto">
          <a:xfrm>
            <a:off x="357188" y="1285875"/>
            <a:ext cx="4429125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Цилиндр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8802"/>
            <a:ext cx="4038600" cy="4643470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i="1" dirty="0" smtClean="0"/>
              <a:t>Цилиндр </a:t>
            </a:r>
            <a:r>
              <a:rPr lang="ru-RU" sz="6400" b="1" dirty="0" smtClean="0"/>
              <a:t>- </a:t>
            </a:r>
            <a:r>
              <a:rPr lang="ru-RU" sz="6400" dirty="0" smtClean="0"/>
              <a:t>геометрическое тело, ограниченное цилиндрической поверхностью и двумя параллельными плоскостями, пересекающими её.  Часть поверхности цилиндра, ограниченная цилиндрической поверхностью называется боковой поверхностью цилиндра. Другая часть, ограниченная параллельными плоскостями - основания цилиндра. </a:t>
            </a:r>
          </a:p>
          <a:p>
            <a:r>
              <a:rPr lang="ru-RU" sz="6400" b="1" i="1" dirty="0" smtClean="0"/>
              <a:t>Сечение цилиндра </a:t>
            </a:r>
            <a:r>
              <a:rPr lang="ru-RU" sz="6400" dirty="0" smtClean="0"/>
              <a:t>плоскостью, параллельной его оси, представляет прямоугольник. </a:t>
            </a:r>
            <a:br>
              <a:rPr lang="ru-RU" sz="6400" dirty="0" smtClean="0"/>
            </a:br>
            <a:r>
              <a:rPr lang="ru-RU" sz="6400" b="1" i="1" dirty="0" smtClean="0"/>
              <a:t>Осевым сечением</a:t>
            </a:r>
            <a:r>
              <a:rPr lang="ru-RU" sz="6400" i="1" dirty="0" smtClean="0"/>
              <a:t> </a:t>
            </a:r>
            <a:r>
              <a:rPr lang="ru-RU" sz="6400" dirty="0" smtClean="0"/>
              <a:t>называется сечение, которое проходит через ось цилиндра. </a:t>
            </a:r>
            <a:br>
              <a:rPr lang="ru-RU" sz="6400" dirty="0" smtClean="0"/>
            </a:br>
            <a:endParaRPr lang="ru-RU" sz="6400" dirty="0" smtClean="0"/>
          </a:p>
          <a:p>
            <a:endParaRPr lang="ru-RU" sz="6400" dirty="0"/>
          </a:p>
        </p:txBody>
      </p:sp>
      <p:pic>
        <p:nvPicPr>
          <p:cNvPr id="5" name="Рисунок 4" descr="Сечение цилиндра плоскостью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4714884"/>
            <a:ext cx="342902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1643050"/>
            <a:ext cx="154305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42946"/>
          </a:xfrm>
        </p:spPr>
        <p:txBody>
          <a:bodyPr>
            <a:normAutofit/>
          </a:bodyPr>
          <a:lstStyle/>
          <a:p>
            <a:r>
              <a:rPr lang="ru-RU" dirty="0"/>
              <a:t>Конус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714488"/>
            <a:ext cx="4038600" cy="4525963"/>
          </a:xfrm>
        </p:spPr>
        <p:txBody>
          <a:bodyPr>
            <a:noAutofit/>
          </a:bodyPr>
          <a:lstStyle/>
          <a:p>
            <a:r>
              <a:rPr lang="ru-RU" sz="1600" b="1" i="1" dirty="0" smtClean="0"/>
              <a:t>Конус</a:t>
            </a:r>
            <a:r>
              <a:rPr lang="ru-RU" sz="1600" dirty="0" smtClean="0"/>
              <a:t> - тело, полученное объединением всех лучей, исходящих из одной точки (</a:t>
            </a:r>
            <a:r>
              <a:rPr lang="ru-RU" sz="1600" i="1" dirty="0" smtClean="0"/>
              <a:t>вершины</a:t>
            </a:r>
            <a:r>
              <a:rPr lang="ru-RU" sz="1600" dirty="0" smtClean="0"/>
              <a:t> конуса) и проходящих через плоскую поверхность. </a:t>
            </a:r>
            <a:r>
              <a:rPr lang="ru-RU" sz="1600" b="1" i="1" dirty="0" smtClean="0"/>
              <a:t>Конус -</a:t>
            </a:r>
            <a:r>
              <a:rPr lang="ru-RU" sz="1600" dirty="0" smtClean="0"/>
              <a:t> это тело, полученное при вращении прямоугольного треугольника вокруг одного из его катетов. </a:t>
            </a:r>
          </a:p>
          <a:p>
            <a:r>
              <a:rPr lang="ru-RU" sz="1600" b="1" i="1" dirty="0" smtClean="0"/>
              <a:t>Сечение конуса </a:t>
            </a:r>
            <a:r>
              <a:rPr lang="ru-RU" sz="1600" dirty="0" smtClean="0"/>
              <a:t>плоскостью, проходящей через его вершину, представляет собой равнобедренный треугольник, у которого боковые стороны являются образующими конуса. В частности, равнобедренным треугольником является осевое сечение конуса </a:t>
            </a:r>
            <a:endParaRPr lang="ru-RU" sz="1600" dirty="0"/>
          </a:p>
        </p:txBody>
      </p:sp>
      <p:pic>
        <p:nvPicPr>
          <p:cNvPr id="5" name="Содержимое 4" descr="konus2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1357298"/>
            <a:ext cx="2786082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 descr="Сечение конуса плоскостями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4857760"/>
            <a:ext cx="342902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dirty="0" smtClean="0"/>
              <a:t>Шар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1600" b="1" i="1" dirty="0" smtClean="0"/>
              <a:t>Шар</a:t>
            </a:r>
            <a:r>
              <a:rPr lang="ru-RU" sz="1600" dirty="0" smtClean="0"/>
              <a:t> - геометрическое тело; множество всех точек пространства, которые находятся на расстоянии не большем заданного от центра. Это расстояние называется </a:t>
            </a:r>
            <a:r>
              <a:rPr lang="ru-RU" sz="1600" i="1" dirty="0" smtClean="0"/>
              <a:t>радиусом шара</a:t>
            </a:r>
            <a:r>
              <a:rPr lang="ru-RU" sz="1600" dirty="0" smtClean="0"/>
              <a:t>. Шар образуется вращением полукруга около его неподвижного диаметра. Этот диаметр называется </a:t>
            </a:r>
            <a:r>
              <a:rPr lang="ru-RU" sz="1600" i="1" dirty="0" smtClean="0"/>
              <a:t>осью шара. </a:t>
            </a:r>
            <a:r>
              <a:rPr lang="ru-RU" sz="1600" dirty="0" smtClean="0"/>
              <a:t>Поверхность шара называется сферой.</a:t>
            </a:r>
          </a:p>
          <a:p>
            <a:r>
              <a:rPr lang="ru-RU" sz="1600" b="1" i="1" dirty="0" smtClean="0"/>
              <a:t>Всякое сечение шара</a:t>
            </a:r>
            <a:r>
              <a:rPr lang="ru-RU" sz="1600" dirty="0" smtClean="0"/>
              <a:t> плоскостью есть круг. Центр этого круга есть основание перпендикуляра, опущенного из центра шара на секущую плоскость. </a:t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357298"/>
            <a:ext cx="435771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Администратор\Рабочий стол\тела вращения\Иллюстрации\34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4500546"/>
            <a:ext cx="271464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Площади боковых поверхностей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sz="1800" smtClean="0"/>
              <a:t>S</a:t>
            </a:r>
            <a:r>
              <a:rPr lang="ru-RU" sz="1800" baseline="-25000" dirty="0" err="1" smtClean="0"/>
              <a:t>б.п.ц.</a:t>
            </a:r>
            <a:r>
              <a:rPr lang="ru-RU" sz="1800" dirty="0" err="1" smtClean="0"/>
              <a:t>=</a:t>
            </a:r>
            <a:r>
              <a:rPr lang="ru-RU" sz="1800" dirty="0" smtClean="0"/>
              <a:t> 2   </a:t>
            </a:r>
            <a:r>
              <a:rPr sz="1800" smtClean="0"/>
              <a:t>RH</a:t>
            </a:r>
            <a:endParaRPr lang="ru-RU" sz="1800" dirty="0" smtClean="0"/>
          </a:p>
          <a:p>
            <a:endParaRPr lang="ru-RU" dirty="0"/>
          </a:p>
        </p:txBody>
      </p:sp>
      <p:pic>
        <p:nvPicPr>
          <p:cNvPr id="5" name="Рисунок 4" descr="\pi~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 flipH="1" flipV="1">
            <a:off x="1785918" y="1928802"/>
            <a:ext cx="214314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Площадь боковой поверхности цилиндра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14282" y="3000372"/>
            <a:ext cx="2928926" cy="250033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14744" y="1857364"/>
            <a:ext cx="143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ru-RU" sz="1200" dirty="0" smtClean="0"/>
              <a:t>б.п.к</a:t>
            </a:r>
            <a:r>
              <a:rPr lang="ru-RU" dirty="0" smtClean="0"/>
              <a:t>.=   </a:t>
            </a:r>
            <a:r>
              <a:rPr lang="en-US" dirty="0" smtClean="0"/>
              <a:t>RL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9" name="Рисунок 8" descr="\pi~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928802"/>
            <a:ext cx="214314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Площадь боковой поверхности конуса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286116" y="3000372"/>
            <a:ext cx="2606675" cy="26098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643702" y="1928802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ru-RU" sz="1100" dirty="0" smtClean="0"/>
              <a:t>б.п.к  </a:t>
            </a:r>
            <a:r>
              <a:rPr lang="ru-RU" dirty="0" smtClean="0"/>
              <a:t>= </a:t>
            </a:r>
            <a:endParaRPr lang="ru-RU" dirty="0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7572396" y="1857364"/>
          <a:ext cx="723310" cy="428628"/>
        </p:xfrm>
        <a:graphic>
          <a:graphicData uri="http://schemas.openxmlformats.org/presentationml/2006/ole">
            <p:oleObj spid="_x0000_s2052" name="Формула" r:id="rId6" imgW="342720" imgH="203040" progId="Equation.3">
              <p:embed/>
            </p:oleObj>
          </a:graphicData>
        </a:graphic>
      </p:graphicFrame>
      <p:pic>
        <p:nvPicPr>
          <p:cNvPr id="16" name="Рисунок 15" descr="Площадь поверхности сферы.jpg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215074" y="3000372"/>
            <a:ext cx="2378075" cy="2381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r>
              <a:rPr lang="ru-RU" dirty="0" smtClean="0"/>
              <a:t>Объемы тел вращения</a:t>
            </a:r>
            <a:endParaRPr lang="ru-RU" dirty="0"/>
          </a:p>
        </p:txBody>
      </p:sp>
      <p:pic>
        <p:nvPicPr>
          <p:cNvPr id="3" name="Рисунок 2" descr="Объём тела вращения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5720" y="3143248"/>
            <a:ext cx="2633665" cy="25717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2976" y="1643050"/>
            <a:ext cx="16193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Объем Шара:</a:t>
            </a:r>
          </a:p>
          <a:p>
            <a:endParaRPr lang="ru-RU" dirty="0" smtClean="0"/>
          </a:p>
          <a:p>
            <a:r>
              <a:rPr lang="en-US" dirty="0" smtClean="0"/>
              <a:t>V</a:t>
            </a:r>
            <a:r>
              <a:rPr lang="ru-RU" dirty="0" err="1" smtClean="0"/>
              <a:t>ш=</a:t>
            </a:r>
            <a:r>
              <a:rPr lang="ru-RU" dirty="0" smtClean="0"/>
              <a:t> 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857356" y="2071678"/>
          <a:ext cx="476252" cy="625478"/>
        </p:xfrm>
        <a:graphic>
          <a:graphicData uri="http://schemas.openxmlformats.org/presentationml/2006/ole">
            <p:oleObj spid="_x0000_s19458" name="Формула" r:id="rId4" imgW="380880" imgH="39348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643438" y="207167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214678" y="1928802"/>
            <a:ext cx="3147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Объем Шарового Сегмента:</a:t>
            </a:r>
            <a:endParaRPr lang="ru-RU" dirty="0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9464" name="Формула" r:id="rId5" imgW="114120" imgH="215640" progId="Equation.3">
              <p:embed/>
            </p:oleObj>
          </a:graphicData>
        </a:graphic>
      </p:graphicFrame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57950" y="1928802"/>
            <a:ext cx="2596497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00826" y="3357562"/>
            <a:ext cx="1928826" cy="539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3286116" y="3357562"/>
            <a:ext cx="2940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Объем шарового сектора </a:t>
            </a:r>
            <a:endParaRPr lang="ru-RU" dirty="0"/>
          </a:p>
        </p:txBody>
      </p:sp>
      <p:pic>
        <p:nvPicPr>
          <p:cNvPr id="15" name="Рисунок 14" descr="Объём шарового сектора.jpg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143504" y="3929066"/>
            <a:ext cx="1785950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642910" y="1357298"/>
            <a:ext cx="3071834" cy="211169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Закончить тему можно веселым стихотворением, которое поможет запомнить две объемные формулы:</a:t>
            </a:r>
          </a:p>
          <a:p>
            <a:endParaRPr lang="ru-RU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half" idx="2"/>
          </p:nvPr>
        </p:nvSpPr>
        <p:spPr>
          <a:xfrm>
            <a:off x="4000496" y="1357298"/>
            <a:ext cx="5143504" cy="128072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Поверхность шара знать я рад: 4  на </a:t>
            </a:r>
            <a:r>
              <a:rPr sz="2000" smtClean="0"/>
              <a:t>R</a:t>
            </a:r>
            <a:r>
              <a:rPr lang="ru-RU" sz="2000" baseline="30000" dirty="0" smtClean="0"/>
              <a:t>2 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Объём шаров слетает с губ:  </a:t>
            </a:r>
            <a:r>
              <a:rPr sz="2000" smtClean="0"/>
              <a:t> </a:t>
            </a:r>
            <a:r>
              <a:rPr lang="ru-RU" sz="2000" dirty="0" smtClean="0"/>
              <a:t>4/3   </a:t>
            </a:r>
            <a:r>
              <a:rPr sz="2000" smtClean="0"/>
              <a:t>R</a:t>
            </a:r>
            <a:r>
              <a:rPr lang="ru-RU" sz="2000" baseline="30000" dirty="0" smtClean="0"/>
              <a:t>3</a:t>
            </a:r>
            <a:endParaRPr lang="ru-RU" sz="2000" dirty="0" smtClean="0"/>
          </a:p>
          <a:p>
            <a:endParaRPr lang="ru-RU" dirty="0"/>
          </a:p>
        </p:txBody>
      </p:sp>
      <p:pic>
        <p:nvPicPr>
          <p:cNvPr id="16" name="Рисунок 15" descr="\pi~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24" y="1857364"/>
            <a:ext cx="142876" cy="185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" name="Схема 18"/>
          <p:cNvGraphicFramePr/>
          <p:nvPr/>
        </p:nvGraphicFramePr>
        <p:xfrm>
          <a:off x="928662" y="1285860"/>
          <a:ext cx="7286644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Рисунок 7" descr="\pi~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24" y="1500174"/>
            <a:ext cx="142876" cy="185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14" grpId="1" build="p"/>
      <p:bldP spid="15" grpId="0" build="p"/>
      <p:bldP spid="15" grpId="1" build="p"/>
      <p:bldGraphic spid="19" grpId="0">
        <p:bldAsOne/>
      </p:bldGraphic>
    </p:bldLst>
  </p:timing>
</p:sld>
</file>

<file path=ppt/theme/theme1.xml><?xml version="1.0" encoding="utf-8"?>
<a:theme xmlns:a="http://schemas.openxmlformats.org/drawingml/2006/main" name="Тема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tural01">
      <a:majorFont>
        <a:latin typeface="Tahoma"/>
        <a:ea typeface=""/>
        <a:cs typeface=""/>
        <a:font script="Jpan" typeface="HG創英角ｺﾞｼｯｸUB"/>
        <a:font script="Hang" typeface="맑은 고딕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ahoma"/>
        <a:ea typeface=""/>
        <a:cs typeface=""/>
        <a:font script="Jpan" typeface="HGｺﾞｼｯｸE"/>
        <a:font script="Hang" typeface="맑은 고딕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atural01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31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0000"/>
                <a:satMod val="2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0000"/>
              </a:schemeClr>
            </a:gs>
            <a:gs pos="100000">
              <a:schemeClr val="phClr">
                <a:shade val="70000"/>
                <a:satMod val="150000"/>
              </a:schemeClr>
            </a:gs>
          </a:gsLst>
          <a:path path="circle">
            <a:fillToRect t="30000" r="100000" b="70000"/>
          </a:path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4000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alpha val="38000"/>
                <a:satMod val="150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3000000"/>
            </a:lightRig>
          </a:scene3d>
          <a:sp3d contourW="6350" prstMaterial="flat">
            <a:bevelT h="889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satMod val="200000"/>
              </a:schemeClr>
            </a:gs>
            <a:gs pos="100000">
              <a:schemeClr val="phClr">
                <a:tint val="100000"/>
                <a:shade val="89000"/>
                <a:satMod val="150000"/>
                <a:lumMod val="90000"/>
              </a:schemeClr>
            </a:gs>
          </a:gsLst>
          <a:path path="circle">
            <a:fillToRect l="40000" t="30000" r="40000" b="30000"/>
          </a:path>
        </a:gradFill>
        <a:gradFill rotWithShape="1">
          <a:gsLst>
            <a:gs pos="0">
              <a:schemeClr val="phClr">
                <a:tint val="100000"/>
                <a:shade val="90000"/>
                <a:satMod val="200000"/>
                <a:lumMod val="90000"/>
              </a:schemeClr>
            </a:gs>
            <a:gs pos="43000">
              <a:schemeClr val="phClr">
                <a:tint val="85000"/>
                <a:shade val="100000"/>
                <a:satMod val="300000"/>
                <a:lumMod val="100000"/>
              </a:schemeClr>
            </a:gs>
            <a:gs pos="100000">
              <a:schemeClr val="phClr">
                <a:tint val="85000"/>
                <a:shade val="100000"/>
                <a:satMod val="300000"/>
                <a:lumMod val="100000"/>
              </a:schemeClr>
            </a:gs>
          </a:gsLst>
          <a:lin ang="54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43</TotalTime>
  <Words>289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Тема2</vt:lpstr>
      <vt:lpstr>Формула</vt:lpstr>
      <vt:lpstr>Тела вращения. Объемы и площади их поверхностей.</vt:lpstr>
      <vt:lpstr>Тела вращения</vt:lpstr>
      <vt:lpstr>Цилиндр</vt:lpstr>
      <vt:lpstr>Конус </vt:lpstr>
      <vt:lpstr> Шар</vt:lpstr>
      <vt:lpstr>Площади боковых поверхностей </vt:lpstr>
      <vt:lpstr>Объемы тел вращения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Тела вращения. Объемы и площади их поверхностей.</dc:title>
  <dc:creator>Людмила Александровн</dc:creator>
  <cp:lastModifiedBy>поиск</cp:lastModifiedBy>
  <cp:revision>7</cp:revision>
  <dcterms:created xsi:type="dcterms:W3CDTF">2012-01-17T11:32:56Z</dcterms:created>
  <dcterms:modified xsi:type="dcterms:W3CDTF">2016-01-11T17:48:17Z</dcterms:modified>
</cp:coreProperties>
</file>