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91680" y="692697"/>
            <a:ext cx="6120680" cy="1584175"/>
          </a:xfrm>
        </p:spPr>
        <p:txBody>
          <a:bodyPr/>
          <a:lstStyle/>
          <a:p>
            <a:r>
              <a:rPr lang="ru-RU" dirty="0" smtClean="0"/>
              <a:t>Дидактическая игра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>
            <a:normAutofit/>
          </a:bodyPr>
          <a:lstStyle/>
          <a:p>
            <a:r>
              <a:rPr lang="ru-RU" sz="4300" dirty="0" smtClean="0"/>
              <a:t>«Катин шкафчик»</a:t>
            </a:r>
          </a:p>
          <a:p>
            <a:r>
              <a:rPr lang="ru-RU" dirty="0" smtClean="0"/>
              <a:t>Для детей 3 -4 лет</a:t>
            </a:r>
          </a:p>
          <a:p>
            <a:pPr algn="r"/>
            <a:r>
              <a:rPr lang="ru-RU" sz="2800" dirty="0" smtClean="0"/>
              <a:t>Мазанова Селимат Абдурашидовна</a:t>
            </a:r>
          </a:p>
          <a:p>
            <a:pPr algn="r"/>
            <a:r>
              <a:rPr lang="ru-RU" sz="2800" dirty="0" smtClean="0"/>
              <a:t>воспитатель</a:t>
            </a:r>
          </a:p>
          <a:p>
            <a:pPr algn="r"/>
            <a:r>
              <a:rPr lang="ru-RU" sz="2800" dirty="0" smtClean="0"/>
              <a:t>МДОУ № 117</a:t>
            </a:r>
            <a:endParaRPr lang="ru-RU" sz="2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63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Расширение  и   активизация   словарного запаса   детей на основе  обогащения представлений о   ближайшем окружении.</a:t>
            </a:r>
          </a:p>
          <a:p>
            <a:r>
              <a:rPr lang="ru-RU" sz="2400" dirty="0" smtClean="0"/>
              <a:t>Уточнение названий и назначений предметов     </a:t>
            </a:r>
          </a:p>
          <a:p>
            <a:pPr>
              <a:buNone/>
            </a:pPr>
            <a:r>
              <a:rPr lang="ru-RU" sz="2400" dirty="0" smtClean="0"/>
              <a:t> одежды,  обуви, головных уборов.  </a:t>
            </a:r>
          </a:p>
          <a:p>
            <a:r>
              <a:rPr lang="ru-RU" sz="2400" dirty="0" smtClean="0"/>
              <a:t>  Развитие  умение   различать  существенные  детали и части  предметов    одежды.</a:t>
            </a:r>
          </a:p>
          <a:p>
            <a:r>
              <a:rPr lang="ru-RU" sz="2400" dirty="0" smtClean="0"/>
              <a:t> Развивать  умение  понимать  обобщающие </a:t>
            </a:r>
            <a:r>
              <a:rPr lang="ru-RU" sz="2400" dirty="0" smtClean="0"/>
              <a:t>  слова   (одежда , обувь)  </a:t>
            </a:r>
          </a:p>
          <a:p>
            <a:r>
              <a:rPr lang="ru-RU" sz="2400" dirty="0" smtClean="0"/>
              <a:t>  Расширение   представлений  о  временах  года(сезонных  изменений  в  природе , одежде  людей)</a:t>
            </a:r>
            <a:endParaRPr lang="ru-RU" sz="24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Ход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60"/>
          </a:xfrm>
        </p:spPr>
        <p:txBody>
          <a:bodyPr/>
          <a:lstStyle/>
          <a:p>
            <a:r>
              <a:rPr lang="ru-RU" dirty="0" smtClean="0"/>
              <a:t>В гости к  детям  приходит кукла  Катя. Она   хочет пойти на  улицу , но не знает что ей одеть .</a:t>
            </a:r>
          </a:p>
          <a:p>
            <a:r>
              <a:rPr lang="ru-RU" dirty="0" smtClean="0"/>
              <a:t> Что  лучше  одеть  Кате , когда  наступит  зима ( весна , лето , осень) Почему ?   </a:t>
            </a:r>
          </a:p>
          <a:p>
            <a:r>
              <a:rPr lang="ru-RU" dirty="0" smtClean="0"/>
              <a:t>На  каждое  время года дети собирают</a:t>
            </a:r>
          </a:p>
          <a:p>
            <a:pPr>
              <a:buNone/>
            </a:pPr>
            <a:r>
              <a:rPr lang="ru-RU" dirty="0" smtClean="0"/>
              <a:t> соответствующие предметы одежды, обуви. </a:t>
            </a:r>
          </a:p>
          <a:p>
            <a:r>
              <a:rPr lang="ru-RU" dirty="0" smtClean="0"/>
              <a:t>   В  качестве  подсказки воспитатель  может  задать  наводящие  вопросы      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 Катин шкафчик»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734481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206</TotalTime>
  <Words>150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Дидактическая игра</vt:lpstr>
      <vt:lpstr>Цели: </vt:lpstr>
      <vt:lpstr>Ход игры</vt:lpstr>
      <vt:lpstr>« Катин шкафчик»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</dc:title>
  <dc:creator>Admin</dc:creator>
  <cp:lastModifiedBy>RePack by SPecialiST</cp:lastModifiedBy>
  <cp:revision>18</cp:revision>
  <dcterms:created xsi:type="dcterms:W3CDTF">2014-05-19T11:12:57Z</dcterms:created>
  <dcterms:modified xsi:type="dcterms:W3CDTF">2014-05-20T15:29:29Z</dcterms:modified>
</cp:coreProperties>
</file>