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  <p:sldId id="279" r:id="rId20"/>
    <p:sldId id="280" r:id="rId21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621" autoAdjust="0"/>
  </p:normalViewPr>
  <p:slideViewPr>
    <p:cSldViewPr>
      <p:cViewPr varScale="1">
        <p:scale>
          <a:sx n="122" d="100"/>
          <a:sy n="122" d="100"/>
        </p:scale>
        <p:origin x="50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06.01.2016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2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4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2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7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06.01.2016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ru-RU"/>
              <a:pPr/>
              <a:t>06.01.2016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/>
              <a:pPr/>
              <a:t>06.01.2016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67544" y="-82060"/>
            <a:ext cx="9108504" cy="4124177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>
            <a:extLst/>
          </a:lstStyle>
          <a:p>
            <a:pPr algn="ctr"/>
            <a:r>
              <a:rPr lang="ru-RU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Применение программы </a:t>
            </a:r>
            <a:r>
              <a:rPr lang="en-US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Virtualbox </a:t>
            </a:r>
            <a:r>
              <a:rPr lang="ru-RU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</a:t>
            </a:r>
            <a:r>
              <a:rPr lang="ru-RU" sz="6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практических занятиях по информатике</a:t>
            </a:r>
            <a:endParaRPr lang="ru-RU" sz="6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extLst/>
          </a:lstStyle>
          <a:p>
            <a:pPr algn="ctr"/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Подготовил учитель информатики МБОУ ООШ № 279 г. </a:t>
            </a:r>
            <a:r>
              <a:rPr lang="ru-RU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Гаджиево</a:t>
            </a:r>
            <a:endParaRPr lang="ru-RU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Голубев Владлен Владимирович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b="1" dirty="0" smtClean="0"/>
              <a:t>Закрываем настройки (кнопка </a:t>
            </a:r>
            <a:r>
              <a:rPr lang="en-US" b="1" dirty="0" smtClean="0"/>
              <a:t>OK</a:t>
            </a:r>
            <a:r>
              <a:rPr lang="ru-RU" b="1" dirty="0" smtClean="0"/>
              <a:t>) и нажимаем запустить!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47538"/>
            <a:ext cx="3886200" cy="247868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294" y="1352550"/>
            <a:ext cx="3745711" cy="3268663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1331640" y="2139702"/>
            <a:ext cx="144016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b="1" dirty="0" smtClean="0"/>
              <a:t>Устанавливаем </a:t>
            </a:r>
            <a:r>
              <a:rPr lang="en-US" b="1" dirty="0" smtClean="0"/>
              <a:t>Windows XP 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63667"/>
            <a:ext cx="3886200" cy="254014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968966"/>
            <a:ext cx="3886200" cy="2529543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dirty="0" smtClean="0"/>
              <a:t>Нажимаете ВВОД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Принимаете лицензионное соглашение (клавиша </a:t>
            </a:r>
            <a:r>
              <a:rPr lang="en-US" dirty="0" smtClean="0"/>
              <a:t>F8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Устанавливаем </a:t>
            </a:r>
            <a:r>
              <a:rPr lang="en-US" b="1" dirty="0"/>
              <a:t>Windows XP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68024"/>
            <a:ext cx="3886200" cy="253142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971530"/>
            <a:ext cx="3886200" cy="252441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dirty="0" smtClean="0"/>
              <a:t>Нажмите ВВОД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Выберете быстрое форматирование </a:t>
            </a:r>
            <a:r>
              <a:rPr lang="en-US" dirty="0" smtClean="0"/>
              <a:t>NTFS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6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Устанавливаем </a:t>
            </a:r>
            <a:r>
              <a:rPr lang="en-US" b="1" dirty="0"/>
              <a:t>Windows XP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9" y="1919288"/>
            <a:ext cx="2955761" cy="26289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936" y="1919288"/>
            <a:ext cx="3035528" cy="26289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dirty="0" smtClean="0"/>
              <a:t>Ждём пока установится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Лицензионная версия, вводим серийный номер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0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Виртуальный компьютер на базе </a:t>
            </a:r>
            <a:r>
              <a:rPr lang="en-US" dirty="0" smtClean="0"/>
              <a:t>Windows XP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36398"/>
            <a:ext cx="3886200" cy="290096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1391035"/>
            <a:ext cx="3886200" cy="31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/>
              <a:t>Необходимо создать общую папку между реальным и виртуальным компьютером</a:t>
            </a:r>
            <a:endParaRPr lang="ru-RU" sz="32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44" r="9157" b="4520"/>
          <a:stretch/>
        </p:blipFill>
        <p:spPr>
          <a:xfrm>
            <a:off x="827584" y="1944212"/>
            <a:ext cx="3384376" cy="2885233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990541"/>
            <a:ext cx="3886200" cy="248639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Кнопка «Устройства» выбрать подключение образа диска …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ru-RU" dirty="0" smtClean="0"/>
              <a:t>Устанавливаем программу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1475656" y="2715766"/>
            <a:ext cx="1152128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187624" y="1491630"/>
            <a:ext cx="504056" cy="63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Настроим общую папку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Кнопка «Настроить», пункт </a:t>
            </a:r>
          </a:p>
          <a:p>
            <a:pPr algn="r"/>
            <a:r>
              <a:rPr lang="ru-RU" dirty="0" smtClean="0"/>
              <a:t>Общие папки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ru-RU" dirty="0"/>
              <a:t>Выберете общую папку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02196"/>
            <a:ext cx="3886200" cy="2463084"/>
          </a:xfrm>
          <a:prstGeom prst="rect">
            <a:avLst/>
          </a:prstGeom>
        </p:spPr>
      </p:pic>
      <p:pic>
        <p:nvPicPr>
          <p:cNvPr id="9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901" y="1919288"/>
            <a:ext cx="3445598" cy="262890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971600" y="1563638"/>
            <a:ext cx="72008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63688" y="1779662"/>
            <a:ext cx="1944216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524328" y="1707654"/>
            <a:ext cx="288032" cy="152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войная стрелка влево/вправо 16"/>
          <p:cNvSpPr/>
          <p:nvPr/>
        </p:nvSpPr>
        <p:spPr>
          <a:xfrm rot="197448">
            <a:off x="3138348" y="2898063"/>
            <a:ext cx="3853323" cy="3739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Необходимо создать общую папку между реальным и виртуальным компьютером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92" y="1919288"/>
            <a:ext cx="3422415" cy="26289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372" y="1919288"/>
            <a:ext cx="2738655" cy="26289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При установке нажать </a:t>
            </a:r>
          </a:p>
          <a:p>
            <a:pPr algn="ctr"/>
            <a:r>
              <a:rPr lang="ru-RU" dirty="0" smtClean="0"/>
              <a:t>«всё равно продолжить»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Затем подключить сетевой диск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380312" y="1851670"/>
            <a:ext cx="7200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/>
              <a:t>Теперь все файлы помещённые в папку реального компьютера доступны и виртуальному компьютеру!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28" y="1919288"/>
            <a:ext cx="3200943" cy="26289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196044"/>
            <a:ext cx="3886200" cy="20753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Общая папка, имеет вид сетевой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Таки образом можно устанавливать программы на виртуальный компьютер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21194">
            <a:off x="5788530" y="1711545"/>
            <a:ext cx="216024" cy="1648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21194">
            <a:off x="2756996" y="2039845"/>
            <a:ext cx="216024" cy="2011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537592">
            <a:off x="7231930" y="1693733"/>
            <a:ext cx="216024" cy="1542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b="1" dirty="0" smtClean="0"/>
              <a:t>Ученики получают навыки установки операционной системы на компьютер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/>
              <a:t>Получают в учебных целях виртуальный компьютер для установки и работы с различными программами.</a:t>
            </a:r>
          </a:p>
          <a:p>
            <a:pPr algn="just"/>
            <a:r>
              <a:rPr lang="ru-RU" dirty="0" smtClean="0"/>
              <a:t>На одном рабочем компьютере может быть много виртуальных компьютеров для каждого ученика.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Virtualbox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позволяет на учебном компьютере создавать виртуальный компьютер</a:t>
            </a:r>
            <a:endParaRPr lang="ru-RU" sz="2800" dirty="0"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595463"/>
          </a:xfrm>
        </p:spPr>
        <p:txBody>
          <a:bodyPr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ru-RU" sz="2200" dirty="0" smtClean="0"/>
              <a:t>Чем виртуальный компьютер отличается от рабочего компьютера:</a:t>
            </a:r>
          </a:p>
          <a:p>
            <a:pPr marL="0" indent="0" algn="just">
              <a:buNone/>
            </a:pPr>
            <a:r>
              <a:rPr lang="ru-RU" sz="2200" dirty="0" smtClean="0"/>
              <a:t>1. Самое главное - если ученик что-то сделает </a:t>
            </a:r>
            <a:r>
              <a:rPr lang="ru-RU" sz="2200" u="sng" dirty="0" smtClean="0">
                <a:solidFill>
                  <a:srgbClr val="FF0000"/>
                </a:solidFill>
              </a:rPr>
              <a:t>неправильно и виртуальный </a:t>
            </a:r>
            <a:r>
              <a:rPr lang="ru-RU" sz="2200" u="sng" dirty="0" err="1" smtClean="0">
                <a:solidFill>
                  <a:srgbClr val="FF0000"/>
                </a:solidFill>
              </a:rPr>
              <a:t>компьтер</a:t>
            </a:r>
            <a:r>
              <a:rPr lang="ru-RU" sz="2200" u="sng" dirty="0" smtClean="0">
                <a:solidFill>
                  <a:srgbClr val="FF0000"/>
                </a:solidFill>
              </a:rPr>
              <a:t> не возможно восстановить</a:t>
            </a:r>
            <a:r>
              <a:rPr lang="ru-RU" sz="2200" dirty="0" smtClean="0"/>
              <a:t>, то можно удалить виртуальный компьютер и создать новый. 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379441"/>
          </a:xfrm>
        </p:spPr>
        <p:txBody>
          <a:bodyPr>
            <a:normAutofit lnSpcReduction="10000"/>
          </a:bodyPr>
          <a:lstStyle>
            <a:extLst/>
          </a:lstStyle>
          <a:p>
            <a:pPr marL="0" indent="0" algn="just">
              <a:buNone/>
            </a:pPr>
            <a:r>
              <a:rPr lang="ru-RU" sz="2200" dirty="0" smtClean="0"/>
              <a:t>2. В остальном это точно такой же компьютер с теми же возможностями.</a:t>
            </a:r>
          </a:p>
          <a:p>
            <a:pPr marL="0" indent="0" algn="just">
              <a:buNone/>
            </a:pPr>
            <a:r>
              <a:rPr lang="ru-RU" sz="2200" dirty="0" smtClean="0"/>
              <a:t>3. Можно создать несколько виртуальных компьютеров и соединить их в сеть, показав ученикам как настраивается сеть на практике.</a:t>
            </a:r>
          </a:p>
          <a:p>
            <a:pPr marL="0" indent="0" algn="just">
              <a:buNone/>
            </a:pPr>
            <a:r>
              <a:rPr lang="ru-RU" sz="2200" dirty="0" smtClean="0"/>
              <a:t>4.Программа скачивается свободно.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extLst/>
          </a:lstStyle>
          <a:p>
            <a:pPr algn="ctr"/>
            <a:r>
              <a:rPr lang="ru-RU" sz="3600" b="1" dirty="0" smtClean="0"/>
              <a:t>Итак посмотрим как создаётся виртуальный компьютер.</a:t>
            </a:r>
            <a:endParaRPr lang="ru-RU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886200" cy="3200400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ru-RU" sz="2800" dirty="0" smtClean="0"/>
              <a:t>Откройте программу</a:t>
            </a:r>
            <a:endParaRPr lang="ru-RU" sz="2800" dirty="0"/>
          </a:p>
          <a:p>
            <a:pPr marL="274320" lvl="1"/>
            <a:r>
              <a:rPr lang="ru-RU" sz="2800" dirty="0" smtClean="0"/>
              <a:t>Нажмите на синюю кнопку «Создать» в левом верхнем углу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1751690"/>
            <a:ext cx="3886200" cy="2470382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6625464">
            <a:off x="4191185" y="1287658"/>
            <a:ext cx="427856" cy="10212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виртуальный компьютер можно устанавливать разные 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Откроется окно, в котором можно выбрать тип и версию операционной системы, а также назвать свой виртуальный компьютер!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1403615"/>
            <a:ext cx="3886200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/>
              <a:t>Необходимо выбрать объём памяти и жёсткого диска виртуального компьютера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01721"/>
            <a:ext cx="3886200" cy="317032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1412886"/>
            <a:ext cx="3886200" cy="31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/>
              <a:t>Укажите тип файла виртуального диска и формат хранения содержимого.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2501"/>
            <a:ext cx="3886200" cy="322876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1379176"/>
            <a:ext cx="3886200" cy="32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b="1" dirty="0" smtClean="0"/>
              <a:t>Указываете имя диска </a:t>
            </a:r>
            <a:br>
              <a:rPr lang="ru-RU" b="1" dirty="0" smtClean="0"/>
            </a:br>
            <a:r>
              <a:rPr lang="ru-RU" b="1" dirty="0" smtClean="0"/>
              <a:t>и компьютер создан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5530"/>
            <a:ext cx="3886200" cy="322270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1753022"/>
            <a:ext cx="3886200" cy="2467718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4705197" y="2499742"/>
            <a:ext cx="648072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b="1" dirty="0" smtClean="0"/>
              <a:t>Как же загрузить ОС?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Входим в настройки (жёлтая шестерёнка) и выбираем пункт «Носители», затем выбираем оптический привод.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1749702"/>
            <a:ext cx="3886200" cy="247435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139952" y="1995686"/>
            <a:ext cx="100811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00934" y="2547194"/>
            <a:ext cx="20882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95936" y="2787774"/>
            <a:ext cx="295232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5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b="1" dirty="0" smtClean="0"/>
              <a:t>Установка ОС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Затем выбираем  образ оптического диска (образ должен быть скачан отдельно, с программой – </a:t>
            </a:r>
            <a:r>
              <a:rPr lang="ru-RU" u="sng" dirty="0" smtClean="0">
                <a:solidFill>
                  <a:srgbClr val="FF0000"/>
                </a:solidFill>
              </a:rPr>
              <a:t>не устанавливается</a:t>
            </a:r>
            <a:r>
              <a:rPr lang="ru-RU" dirty="0" smtClean="0"/>
              <a:t>) в данном случае </a:t>
            </a:r>
            <a:r>
              <a:rPr lang="en-US" dirty="0" smtClean="0"/>
              <a:t> Windows XP</a:t>
            </a:r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0" t="31010" r="4071" b="42638"/>
          <a:stretch/>
        </p:blipFill>
        <p:spPr>
          <a:xfrm>
            <a:off x="4845050" y="2383421"/>
            <a:ext cx="3886200" cy="120692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843808" y="3075806"/>
            <a:ext cx="475252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C3C6CF-A849-4911-A791-EA10E5AEC4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</Template>
  <TotalTime>0</TotalTime>
  <Words>383</Words>
  <Application>Microsoft Office PowerPoint</Application>
  <PresentationFormat>Экран (16:9)</PresentationFormat>
  <Paragraphs>52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Wingdings</vt:lpstr>
      <vt:lpstr>Wingdings 2</vt:lpstr>
      <vt:lpstr>WidescreenPresentation16x9</vt:lpstr>
      <vt:lpstr>Применение программы Virtualbox  на практических занятиях по информатике</vt:lpstr>
      <vt:lpstr>Virtualbox позволяет на учебном компьютере создавать виртуальный компьютер</vt:lpstr>
      <vt:lpstr>Итак посмотрим как создаётся виртуальный компьютер.</vt:lpstr>
      <vt:lpstr>На виртуальный компьютер можно устанавливать разные ОС </vt:lpstr>
      <vt:lpstr>Необходимо выбрать объём памяти и жёсткого диска виртуального компьютера</vt:lpstr>
      <vt:lpstr>Укажите тип файла виртуального диска и формат хранения содержимого.</vt:lpstr>
      <vt:lpstr>Указываете имя диска  и компьютер создан</vt:lpstr>
      <vt:lpstr>Как же загрузить ОС?</vt:lpstr>
      <vt:lpstr>Установка ОС</vt:lpstr>
      <vt:lpstr>Закрываем настройки (кнопка OK) и нажимаем запустить!</vt:lpstr>
      <vt:lpstr>Устанавливаем Windows XP </vt:lpstr>
      <vt:lpstr>Устанавливаем Windows XP </vt:lpstr>
      <vt:lpstr>Устанавливаем Windows XP </vt:lpstr>
      <vt:lpstr>Виртуальный компьютер на базе Windows XP</vt:lpstr>
      <vt:lpstr>Необходимо создать общую папку между реальным и виртуальным компьютером</vt:lpstr>
      <vt:lpstr>Настроим общую папку</vt:lpstr>
      <vt:lpstr>Необходимо создать общую папку между реальным и виртуальным компьютером</vt:lpstr>
      <vt:lpstr>Теперь все файлы помещённые в папку реального компьютера доступны и виртуальному компьютеру!</vt:lpstr>
      <vt:lpstr>Ученики получают навыки установки операционной системы на компьютер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2016-01-06T11:10:36Z</dcterms:created>
  <dcterms:modified xsi:type="dcterms:W3CDTF">2016-01-06T16:23:13Z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