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0" r:id="rId2"/>
    <p:sldId id="264" r:id="rId3"/>
    <p:sldId id="286" r:id="rId4"/>
    <p:sldId id="292" r:id="rId5"/>
    <p:sldId id="265" r:id="rId6"/>
    <p:sldId id="287" r:id="rId7"/>
    <p:sldId id="273" r:id="rId8"/>
    <p:sldId id="293" r:id="rId9"/>
    <p:sldId id="288" r:id="rId10"/>
    <p:sldId id="274" r:id="rId11"/>
    <p:sldId id="275" r:id="rId12"/>
    <p:sldId id="277" r:id="rId13"/>
    <p:sldId id="276" r:id="rId14"/>
    <p:sldId id="278" r:id="rId15"/>
    <p:sldId id="279" r:id="rId16"/>
    <p:sldId id="282" r:id="rId17"/>
    <p:sldId id="281" r:id="rId18"/>
    <p:sldId id="280" r:id="rId19"/>
    <p:sldId id="289" r:id="rId20"/>
    <p:sldId id="290" r:id="rId21"/>
    <p:sldId id="284" r:id="rId22"/>
    <p:sldId id="283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797"/>
    <a:srgbClr val="A8D6B4"/>
    <a:srgbClr val="19FF81"/>
    <a:srgbClr val="1D4B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BAE32-D5A1-4923-92FF-2FAF6AD87E7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9D6035-3AD6-48E6-AAAE-9D5699EF4664}">
      <dgm:prSet phldrT="[Текст]" custT="1"/>
      <dgm:spPr/>
      <dgm:t>
        <a:bodyPr/>
        <a:lstStyle/>
        <a:p>
          <a:pPr algn="ctr"/>
          <a:r>
            <a:rPr lang="ru-RU" sz="2000" dirty="0"/>
            <a:t>Родители</a:t>
          </a:r>
        </a:p>
      </dgm:t>
    </dgm:pt>
    <dgm:pt modelId="{2E5E60D2-AAB0-4418-8DEF-7F44805CD2E1}" type="parTrans" cxnId="{BECBD83D-E09A-43F1-98B5-95FAA6C7AEF7}">
      <dgm:prSet/>
      <dgm:spPr/>
      <dgm:t>
        <a:bodyPr/>
        <a:lstStyle/>
        <a:p>
          <a:pPr algn="ctr"/>
          <a:endParaRPr lang="ru-RU"/>
        </a:p>
      </dgm:t>
    </dgm:pt>
    <dgm:pt modelId="{8BE5F025-72D3-4AD6-9590-6F595348A37F}" type="sibTrans" cxnId="{BECBD83D-E09A-43F1-98B5-95FAA6C7AEF7}">
      <dgm:prSet/>
      <dgm:spPr/>
      <dgm:t>
        <a:bodyPr/>
        <a:lstStyle/>
        <a:p>
          <a:pPr algn="ctr"/>
          <a:endParaRPr lang="ru-RU"/>
        </a:p>
      </dgm:t>
    </dgm:pt>
    <dgm:pt modelId="{298DE3FB-66FD-4F69-8ECD-B85D05BEAF07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1200" b="1" dirty="0"/>
            <a:t>Разработка и реализация совместных проектов;</a:t>
          </a:r>
        </a:p>
      </dgm:t>
    </dgm:pt>
    <dgm:pt modelId="{23DBDBF8-7FED-4359-9FCB-0F8C8BE0B037}" type="parTrans" cxnId="{E93356E7-182B-4FF8-AE4A-45529C4456A9}">
      <dgm:prSet/>
      <dgm:spPr/>
      <dgm:t>
        <a:bodyPr/>
        <a:lstStyle/>
        <a:p>
          <a:pPr algn="ctr"/>
          <a:endParaRPr lang="ru-RU"/>
        </a:p>
      </dgm:t>
    </dgm:pt>
    <dgm:pt modelId="{90350D3C-ABCB-4041-AC6C-2CF8EB5FBB74}" type="sibTrans" cxnId="{E93356E7-182B-4FF8-AE4A-45529C4456A9}">
      <dgm:prSet/>
      <dgm:spPr/>
      <dgm:t>
        <a:bodyPr/>
        <a:lstStyle/>
        <a:p>
          <a:pPr algn="ctr"/>
          <a:endParaRPr lang="ru-RU"/>
        </a:p>
      </dgm:t>
    </dgm:pt>
    <dgm:pt modelId="{799462C0-042B-4D2C-BF76-5C258243FDAF}">
      <dgm:prSet phldrT="[Текст]" custT="1"/>
      <dgm:spPr/>
      <dgm:t>
        <a:bodyPr/>
        <a:lstStyle/>
        <a:p>
          <a:pPr algn="ctr"/>
          <a:r>
            <a:rPr lang="ru-RU" sz="2000" dirty="0"/>
            <a:t>Социальные партнёры</a:t>
          </a:r>
        </a:p>
      </dgm:t>
    </dgm:pt>
    <dgm:pt modelId="{DB5BD7B4-6FDE-464A-8462-A26A97166813}" type="parTrans" cxnId="{E67AAA68-27B7-4EF6-9B17-BD99455E57C2}">
      <dgm:prSet/>
      <dgm:spPr/>
      <dgm:t>
        <a:bodyPr/>
        <a:lstStyle/>
        <a:p>
          <a:pPr algn="ctr"/>
          <a:endParaRPr lang="ru-RU"/>
        </a:p>
      </dgm:t>
    </dgm:pt>
    <dgm:pt modelId="{49029287-713C-40C5-9973-C0BF20A81C3C}" type="sibTrans" cxnId="{E67AAA68-27B7-4EF6-9B17-BD99455E57C2}">
      <dgm:prSet/>
      <dgm:spPr/>
      <dgm:t>
        <a:bodyPr/>
        <a:lstStyle/>
        <a:p>
          <a:pPr algn="ctr"/>
          <a:endParaRPr lang="ru-RU"/>
        </a:p>
      </dgm:t>
    </dgm:pt>
    <dgm:pt modelId="{C8E0E18D-D080-46C5-9906-00A041BE3C31}">
      <dgm:prSet phldrT="[Текст]" custT="1"/>
      <dgm:spPr/>
      <dgm:t>
        <a:bodyPr/>
        <a:lstStyle/>
        <a:p>
          <a:pPr algn="ctr"/>
          <a:r>
            <a:rPr lang="ru-RU" sz="2000" dirty="0"/>
            <a:t>педагоги ДОУ</a:t>
          </a:r>
        </a:p>
      </dgm:t>
    </dgm:pt>
    <dgm:pt modelId="{6458B214-458D-4D7C-A311-7784EB8590F0}" type="parTrans" cxnId="{03197E33-EB71-4593-9AAA-A16502086BD5}">
      <dgm:prSet/>
      <dgm:spPr/>
      <dgm:t>
        <a:bodyPr/>
        <a:lstStyle/>
        <a:p>
          <a:pPr algn="ctr"/>
          <a:endParaRPr lang="ru-RU"/>
        </a:p>
      </dgm:t>
    </dgm:pt>
    <dgm:pt modelId="{84F8830C-BE88-41AF-8D28-0B1E7749D236}" type="sibTrans" cxnId="{03197E33-EB71-4593-9AAA-A16502086BD5}">
      <dgm:prSet/>
      <dgm:spPr/>
      <dgm:t>
        <a:bodyPr/>
        <a:lstStyle/>
        <a:p>
          <a:pPr algn="ctr"/>
          <a:endParaRPr lang="ru-RU"/>
        </a:p>
      </dgm:t>
    </dgm:pt>
    <dgm:pt modelId="{AAA7D920-7333-4A02-BA49-22819A407FE3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ru-RU" sz="1200" b="1" dirty="0"/>
            <a:t>Участие в спортивных мероприятиях;</a:t>
          </a:r>
        </a:p>
      </dgm:t>
    </dgm:pt>
    <dgm:pt modelId="{A69B35F4-695C-4D03-8BBD-BE1AD148D5F7}" type="sibTrans" cxnId="{7468CAE4-E8BA-4336-A522-E822FFA9101D}">
      <dgm:prSet/>
      <dgm:spPr/>
      <dgm:t>
        <a:bodyPr/>
        <a:lstStyle/>
        <a:p>
          <a:pPr algn="ctr"/>
          <a:endParaRPr lang="ru-RU"/>
        </a:p>
      </dgm:t>
    </dgm:pt>
    <dgm:pt modelId="{475F6380-1FC7-4961-B82A-E5EA6CDF979C}" type="parTrans" cxnId="{7468CAE4-E8BA-4336-A522-E822FFA9101D}">
      <dgm:prSet/>
      <dgm:spPr/>
      <dgm:t>
        <a:bodyPr/>
        <a:lstStyle/>
        <a:p>
          <a:pPr algn="ctr"/>
          <a:endParaRPr lang="ru-RU"/>
        </a:p>
      </dgm:t>
    </dgm:pt>
    <dgm:pt modelId="{34C5BB62-3B90-446E-8A56-4BCA07C5893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ru-RU" sz="1400" b="1"/>
        </a:p>
      </dgm:t>
    </dgm:pt>
    <dgm:pt modelId="{59D57163-B396-4957-AE1B-039F77C4BF50}" type="parTrans" cxnId="{11ED6BAC-BC88-48C3-B264-6CF67D6D8AD3}">
      <dgm:prSet/>
      <dgm:spPr/>
      <dgm:t>
        <a:bodyPr/>
        <a:lstStyle/>
        <a:p>
          <a:pPr algn="ctr"/>
          <a:endParaRPr lang="ru-RU"/>
        </a:p>
      </dgm:t>
    </dgm:pt>
    <dgm:pt modelId="{EC2C75D7-C43C-4F19-87BB-F05F6522EDBA}" type="sibTrans" cxnId="{11ED6BAC-BC88-48C3-B264-6CF67D6D8AD3}">
      <dgm:prSet/>
      <dgm:spPr/>
      <dgm:t>
        <a:bodyPr/>
        <a:lstStyle/>
        <a:p>
          <a:pPr algn="ctr"/>
          <a:endParaRPr lang="ru-RU"/>
        </a:p>
      </dgm:t>
    </dgm:pt>
    <dgm:pt modelId="{57FF0504-FB5A-46AD-B483-5C2C065D2E9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ru-RU" sz="1200" b="1" dirty="0"/>
            <a:t>Стадион "Локомотив"</a:t>
          </a:r>
        </a:p>
      </dgm:t>
    </dgm:pt>
    <dgm:pt modelId="{84E3BEF6-43FE-4B13-8AC5-207E56DB85B9}" type="parTrans" cxnId="{CD89BED4-4F6E-4CF6-8E8D-1B3888383968}">
      <dgm:prSet/>
      <dgm:spPr/>
      <dgm:t>
        <a:bodyPr/>
        <a:lstStyle/>
        <a:p>
          <a:pPr algn="ctr"/>
          <a:endParaRPr lang="ru-RU"/>
        </a:p>
      </dgm:t>
    </dgm:pt>
    <dgm:pt modelId="{5F988FBB-AA2A-435C-9A45-D8972B906054}" type="sibTrans" cxnId="{CD89BED4-4F6E-4CF6-8E8D-1B3888383968}">
      <dgm:prSet/>
      <dgm:spPr/>
      <dgm:t>
        <a:bodyPr/>
        <a:lstStyle/>
        <a:p>
          <a:pPr algn="ctr"/>
          <a:endParaRPr lang="ru-RU"/>
        </a:p>
      </dgm:t>
    </dgm:pt>
    <dgm:pt modelId="{AADB80F1-4BA8-4E12-BF57-9DD07A9F35F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ru-RU" sz="1200" b="1" dirty="0"/>
            <a:t>Организации образовательного округа №1</a:t>
          </a:r>
        </a:p>
      </dgm:t>
    </dgm:pt>
    <dgm:pt modelId="{ADF50CDC-C656-4C25-8DB3-4DFC07F9C7C9}" type="parTrans" cxnId="{6B57072B-E838-4AD1-B549-EF12BFB34A8B}">
      <dgm:prSet/>
      <dgm:spPr/>
      <dgm:t>
        <a:bodyPr/>
        <a:lstStyle/>
        <a:p>
          <a:pPr algn="ctr"/>
          <a:endParaRPr lang="ru-RU"/>
        </a:p>
      </dgm:t>
    </dgm:pt>
    <dgm:pt modelId="{1E0C189E-8C80-4BEF-965E-3FCE3CE92CC2}" type="sibTrans" cxnId="{6B57072B-E838-4AD1-B549-EF12BFB34A8B}">
      <dgm:prSet/>
      <dgm:spPr/>
      <dgm:t>
        <a:bodyPr/>
        <a:lstStyle/>
        <a:p>
          <a:pPr algn="ctr"/>
          <a:endParaRPr lang="ru-RU"/>
        </a:p>
      </dgm:t>
    </dgm:pt>
    <dgm:pt modelId="{8A6C2E74-D5C9-4A6A-A108-F5A90198ED6C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ru-RU" sz="1400" b="1" dirty="0"/>
        </a:p>
      </dgm:t>
    </dgm:pt>
    <dgm:pt modelId="{5BAC9D67-F6E1-422A-B3A6-C88E4F30EA7D}" type="parTrans" cxnId="{0BE38CB6-26C2-4615-99FB-96548C49AF95}">
      <dgm:prSet/>
      <dgm:spPr/>
      <dgm:t>
        <a:bodyPr/>
        <a:lstStyle/>
        <a:p>
          <a:pPr algn="ctr"/>
          <a:endParaRPr lang="ru-RU"/>
        </a:p>
      </dgm:t>
    </dgm:pt>
    <dgm:pt modelId="{A8BCCD91-A993-4744-8F1E-4B2EFC5E128F}" type="sibTrans" cxnId="{0BE38CB6-26C2-4615-99FB-96548C49AF95}">
      <dgm:prSet/>
      <dgm:spPr/>
      <dgm:t>
        <a:bodyPr/>
        <a:lstStyle/>
        <a:p>
          <a:pPr algn="ctr"/>
          <a:endParaRPr lang="ru-RU"/>
        </a:p>
      </dgm:t>
    </dgm:pt>
    <dgm:pt modelId="{BB978CB6-BA2F-4292-9A4E-E237C53DF689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ru-RU" sz="1200" b="1"/>
        </a:p>
      </dgm:t>
    </dgm:pt>
    <dgm:pt modelId="{2B99D90E-43BB-497D-9530-662C7C61BD5C}" type="parTrans" cxnId="{2F59293F-C39A-487F-93E7-4B12B333C712}">
      <dgm:prSet/>
      <dgm:spPr/>
      <dgm:t>
        <a:bodyPr/>
        <a:lstStyle/>
        <a:p>
          <a:pPr algn="ctr"/>
          <a:endParaRPr lang="ru-RU"/>
        </a:p>
      </dgm:t>
    </dgm:pt>
    <dgm:pt modelId="{734F532D-32CC-4F05-A880-5888620FA616}" type="sibTrans" cxnId="{2F59293F-C39A-487F-93E7-4B12B333C712}">
      <dgm:prSet/>
      <dgm:spPr/>
      <dgm:t>
        <a:bodyPr/>
        <a:lstStyle/>
        <a:p>
          <a:pPr algn="ctr"/>
          <a:endParaRPr lang="ru-RU"/>
        </a:p>
      </dgm:t>
    </dgm:pt>
    <dgm:pt modelId="{CAAB05AD-0477-4795-AA83-B765E278FF1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ru-RU" sz="1200" b="1" dirty="0"/>
            <a:t>ДЮСШ</a:t>
          </a:r>
        </a:p>
      </dgm:t>
    </dgm:pt>
    <dgm:pt modelId="{2055CBB9-96E8-44BB-BE64-16CCE88367AE}" type="parTrans" cxnId="{AB23D289-68C9-4E1B-8D70-59A9BFEDEA21}">
      <dgm:prSet/>
      <dgm:spPr/>
      <dgm:t>
        <a:bodyPr/>
        <a:lstStyle/>
        <a:p>
          <a:pPr algn="ctr"/>
          <a:endParaRPr lang="ru-RU"/>
        </a:p>
      </dgm:t>
    </dgm:pt>
    <dgm:pt modelId="{8E3DC649-3D25-4939-8794-F56E9E3C4F8C}" type="sibTrans" cxnId="{AB23D289-68C9-4E1B-8D70-59A9BFEDEA21}">
      <dgm:prSet/>
      <dgm:spPr/>
      <dgm:t>
        <a:bodyPr/>
        <a:lstStyle/>
        <a:p>
          <a:pPr algn="ctr"/>
          <a:endParaRPr lang="ru-RU"/>
        </a:p>
      </dgm:t>
    </dgm:pt>
    <dgm:pt modelId="{D1F74DBB-768E-43A8-8788-81AFEB916900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ru-RU" sz="1200" b="1" dirty="0"/>
            <a:t>Спортсмены </a:t>
          </a:r>
          <a:r>
            <a:rPr lang="ru-RU" sz="1200" b="1" dirty="0" err="1"/>
            <a:t>Кулундинского</a:t>
          </a:r>
          <a:r>
            <a:rPr lang="ru-RU" sz="1200" b="1" dirty="0"/>
            <a:t> </a:t>
          </a:r>
          <a:r>
            <a:rPr lang="ru-RU" sz="1200" b="1" dirty="0" smtClean="0"/>
            <a:t>района</a:t>
          </a:r>
          <a:endParaRPr lang="ru-RU" sz="1200" b="1" dirty="0"/>
        </a:p>
      </dgm:t>
    </dgm:pt>
    <dgm:pt modelId="{FB732DE3-D58C-4834-A247-DA1790D434A5}" type="parTrans" cxnId="{9B7C57B1-CF28-41D0-ADDA-82D965F0EC8C}">
      <dgm:prSet/>
      <dgm:spPr/>
      <dgm:t>
        <a:bodyPr/>
        <a:lstStyle/>
        <a:p>
          <a:pPr algn="ctr"/>
          <a:endParaRPr lang="ru-RU"/>
        </a:p>
      </dgm:t>
    </dgm:pt>
    <dgm:pt modelId="{869EE594-A0C6-41F3-B265-67C40737B1F3}" type="sibTrans" cxnId="{9B7C57B1-CF28-41D0-ADDA-82D965F0EC8C}">
      <dgm:prSet/>
      <dgm:spPr/>
      <dgm:t>
        <a:bodyPr/>
        <a:lstStyle/>
        <a:p>
          <a:pPr algn="ctr"/>
          <a:endParaRPr lang="ru-RU"/>
        </a:p>
      </dgm:t>
    </dgm:pt>
    <dgm:pt modelId="{7D797574-117D-4769-BC99-BCA43FFF8A22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ru-RU" sz="1200" b="1" dirty="0"/>
            <a:t>Совместные праздники;</a:t>
          </a:r>
        </a:p>
      </dgm:t>
    </dgm:pt>
    <dgm:pt modelId="{C72C6CA5-B89F-4755-8FBE-72407DC52840}" type="parTrans" cxnId="{45194F25-A11D-48C3-9D89-207E1202E33F}">
      <dgm:prSet/>
      <dgm:spPr/>
      <dgm:t>
        <a:bodyPr/>
        <a:lstStyle/>
        <a:p>
          <a:pPr algn="ctr"/>
          <a:endParaRPr lang="ru-RU"/>
        </a:p>
      </dgm:t>
    </dgm:pt>
    <dgm:pt modelId="{531FA7CF-4AC6-46D4-BD3A-6C97F7644B77}" type="sibTrans" cxnId="{45194F25-A11D-48C3-9D89-207E1202E33F}">
      <dgm:prSet/>
      <dgm:spPr/>
      <dgm:t>
        <a:bodyPr/>
        <a:lstStyle/>
        <a:p>
          <a:pPr algn="ctr"/>
          <a:endParaRPr lang="ru-RU"/>
        </a:p>
      </dgm:t>
    </dgm:pt>
    <dgm:pt modelId="{EAF62A52-3631-460F-9680-FF76E8347C28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ru-RU" sz="1200" b="1" dirty="0"/>
            <a:t>Совместная реализация проектов </a:t>
          </a:r>
          <a:r>
            <a:rPr lang="ru-RU" sz="1200" b="1" dirty="0" err="1"/>
            <a:t>здоровьесберегающей</a:t>
          </a:r>
          <a:r>
            <a:rPr lang="ru-RU" sz="1200" b="1" dirty="0"/>
            <a:t> направленности;</a:t>
          </a:r>
        </a:p>
      </dgm:t>
    </dgm:pt>
    <dgm:pt modelId="{3EE7F25C-F319-4A44-85DB-C793CED88A1D}" type="parTrans" cxnId="{F5C4DA1A-5442-4C36-93BD-FA74374A4D0E}">
      <dgm:prSet/>
      <dgm:spPr/>
      <dgm:t>
        <a:bodyPr/>
        <a:lstStyle/>
        <a:p>
          <a:pPr algn="ctr"/>
          <a:endParaRPr lang="ru-RU"/>
        </a:p>
      </dgm:t>
    </dgm:pt>
    <dgm:pt modelId="{2B9EED8F-F00F-431E-BAAD-49F8FE0CFB66}" type="sibTrans" cxnId="{F5C4DA1A-5442-4C36-93BD-FA74374A4D0E}">
      <dgm:prSet/>
      <dgm:spPr/>
      <dgm:t>
        <a:bodyPr/>
        <a:lstStyle/>
        <a:p>
          <a:pPr algn="ctr"/>
          <a:endParaRPr lang="ru-RU"/>
        </a:p>
      </dgm:t>
    </dgm:pt>
    <dgm:pt modelId="{DC7C7EF2-F26F-4125-82E1-C76E1AA96DF0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ru-RU" sz="1200" b="1"/>
            <a:t>Экологические акции;</a:t>
          </a:r>
        </a:p>
      </dgm:t>
    </dgm:pt>
    <dgm:pt modelId="{EC1347B6-530D-4951-831E-C3C07C07739E}" type="parTrans" cxnId="{59C8FB42-ECAA-4CC2-8247-76A0B5F860C0}">
      <dgm:prSet/>
      <dgm:spPr/>
      <dgm:t>
        <a:bodyPr/>
        <a:lstStyle/>
        <a:p>
          <a:pPr algn="ctr"/>
          <a:endParaRPr lang="ru-RU"/>
        </a:p>
      </dgm:t>
    </dgm:pt>
    <dgm:pt modelId="{F331F901-7DC1-4DB9-853B-10A7256564B7}" type="sibTrans" cxnId="{59C8FB42-ECAA-4CC2-8247-76A0B5F860C0}">
      <dgm:prSet/>
      <dgm:spPr/>
      <dgm:t>
        <a:bodyPr/>
        <a:lstStyle/>
        <a:p>
          <a:pPr algn="ctr"/>
          <a:endParaRPr lang="ru-RU"/>
        </a:p>
      </dgm:t>
    </dgm:pt>
    <dgm:pt modelId="{DD0B40DF-7446-4F16-89B6-954D21D9CB0A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ru-RU" sz="1200" b="1"/>
            <a:t>Изготовление поделок, атрибутов, спортивного инвентаря;</a:t>
          </a:r>
        </a:p>
      </dgm:t>
    </dgm:pt>
    <dgm:pt modelId="{9790819C-2938-4B23-A724-A2AD20F1A2B3}" type="parTrans" cxnId="{7C171D17-93DF-48A8-A536-F61006A68E23}">
      <dgm:prSet/>
      <dgm:spPr/>
      <dgm:t>
        <a:bodyPr/>
        <a:lstStyle/>
        <a:p>
          <a:pPr algn="ctr"/>
          <a:endParaRPr lang="ru-RU"/>
        </a:p>
      </dgm:t>
    </dgm:pt>
    <dgm:pt modelId="{335FD8BE-8C0A-41B4-BAF7-FF0AAB42D379}" type="sibTrans" cxnId="{7C171D17-93DF-48A8-A536-F61006A68E23}">
      <dgm:prSet/>
      <dgm:spPr/>
      <dgm:t>
        <a:bodyPr/>
        <a:lstStyle/>
        <a:p>
          <a:pPr algn="ctr"/>
          <a:endParaRPr lang="ru-RU"/>
        </a:p>
      </dgm:t>
    </dgm:pt>
    <dgm:pt modelId="{30BADEF9-37FF-4FFC-847D-1B8C7AAC15BA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1200" b="1" dirty="0"/>
            <a:t>Организация экскурсий, прогулок;</a:t>
          </a:r>
        </a:p>
      </dgm:t>
    </dgm:pt>
    <dgm:pt modelId="{8DF90EC8-C500-46BD-BEA4-42D82A9B46AE}" type="parTrans" cxnId="{F548A505-8A5B-478B-B9CA-AD650B943611}">
      <dgm:prSet/>
      <dgm:spPr/>
      <dgm:t>
        <a:bodyPr/>
        <a:lstStyle/>
        <a:p>
          <a:pPr algn="ctr"/>
          <a:endParaRPr lang="ru-RU"/>
        </a:p>
      </dgm:t>
    </dgm:pt>
    <dgm:pt modelId="{C99F0430-9AD8-45EB-AADF-0356468C7E9F}" type="sibTrans" cxnId="{F548A505-8A5B-478B-B9CA-AD650B943611}">
      <dgm:prSet/>
      <dgm:spPr/>
      <dgm:t>
        <a:bodyPr/>
        <a:lstStyle/>
        <a:p>
          <a:pPr algn="ctr"/>
          <a:endParaRPr lang="ru-RU"/>
        </a:p>
      </dgm:t>
    </dgm:pt>
    <dgm:pt modelId="{0D1520A3-C97D-421A-B7D3-9D73194D5144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1200" b="1"/>
            <a:t>Участие в МО, семинарах, стажёрских практиках.</a:t>
          </a:r>
        </a:p>
      </dgm:t>
    </dgm:pt>
    <dgm:pt modelId="{279DEB72-6C34-4CDE-8979-D20EE0EF2F1B}" type="parTrans" cxnId="{C28FEDB2-D70D-4D40-A983-9B4429D7F01E}">
      <dgm:prSet/>
      <dgm:spPr/>
      <dgm:t>
        <a:bodyPr/>
        <a:lstStyle/>
        <a:p>
          <a:pPr algn="ctr"/>
          <a:endParaRPr lang="ru-RU"/>
        </a:p>
      </dgm:t>
    </dgm:pt>
    <dgm:pt modelId="{3D8B833B-61D8-4BB9-80A1-D2B72EEB4FFA}" type="sibTrans" cxnId="{C28FEDB2-D70D-4D40-A983-9B4429D7F01E}">
      <dgm:prSet/>
      <dgm:spPr/>
      <dgm:t>
        <a:bodyPr/>
        <a:lstStyle/>
        <a:p>
          <a:pPr algn="ctr"/>
          <a:endParaRPr lang="ru-RU"/>
        </a:p>
      </dgm:t>
    </dgm:pt>
    <dgm:pt modelId="{B6F239FE-5816-47B5-857F-F36294D18516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ru-RU" sz="1200" b="1" dirty="0"/>
            <a:t>Экскурсии, встречи с интересными людьми, целевые прогулки, спартакиады:</a:t>
          </a:r>
        </a:p>
      </dgm:t>
    </dgm:pt>
    <dgm:pt modelId="{295414DB-ECEC-4DC9-808E-055943AFC6DA}" type="sibTrans" cxnId="{773CF0D4-BF53-4878-802F-572D7AA2B3DA}">
      <dgm:prSet/>
      <dgm:spPr/>
      <dgm:t>
        <a:bodyPr/>
        <a:lstStyle/>
        <a:p>
          <a:pPr algn="ctr"/>
          <a:endParaRPr lang="ru-RU"/>
        </a:p>
      </dgm:t>
    </dgm:pt>
    <dgm:pt modelId="{2F7A2006-CAEE-4237-9203-E78D846CCF01}" type="parTrans" cxnId="{773CF0D4-BF53-4878-802F-572D7AA2B3DA}">
      <dgm:prSet/>
      <dgm:spPr/>
      <dgm:t>
        <a:bodyPr/>
        <a:lstStyle/>
        <a:p>
          <a:pPr algn="ctr"/>
          <a:endParaRPr lang="ru-RU"/>
        </a:p>
      </dgm:t>
    </dgm:pt>
    <dgm:pt modelId="{BEC6B858-708A-47D3-8F83-C3FE72243ADC}" type="pres">
      <dgm:prSet presAssocID="{9D4BAE32-D5A1-4923-92FF-2FAF6AD87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3D054D-555F-40C7-937D-44E1FCAD2D82}" type="pres">
      <dgm:prSet presAssocID="{D09D6035-3AD6-48E6-AAAE-9D5699EF4664}" presName="linNode" presStyleCnt="0"/>
      <dgm:spPr/>
    </dgm:pt>
    <dgm:pt modelId="{73C226D8-B274-47D5-8DA6-1A666F227782}" type="pres">
      <dgm:prSet presAssocID="{D09D6035-3AD6-48E6-AAAE-9D5699EF4664}" presName="parentText" presStyleLbl="node1" presStyleIdx="0" presStyleCnt="3" custAng="0" custScaleX="73267" custLinFactX="9358" custLinFactNeighborX="100000" custLinFactNeighborY="294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C61E7-D406-4CAB-A905-EA1B2425CAB5}" type="pres">
      <dgm:prSet presAssocID="{D09D6035-3AD6-48E6-AAAE-9D5699EF4664}" presName="descendantText" presStyleLbl="alignAccFollowNode1" presStyleIdx="0" presStyleCnt="3" custAng="0" custLinFactY="200000" custLinFactNeighborX="-30039" custLinFactNeighborY="20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85D9A-1733-4D44-88E6-184F382F5421}" type="pres">
      <dgm:prSet presAssocID="{8BE5F025-72D3-4AD6-9590-6F595348A37F}" presName="sp" presStyleCnt="0"/>
      <dgm:spPr/>
    </dgm:pt>
    <dgm:pt modelId="{71C25785-DF56-4DE2-9551-E86802EAB42E}" type="pres">
      <dgm:prSet presAssocID="{799462C0-042B-4D2C-BF76-5C258243FDAF}" presName="linNode" presStyleCnt="0"/>
      <dgm:spPr/>
    </dgm:pt>
    <dgm:pt modelId="{C3546439-7A33-4430-B9CF-A362D6A6A935}" type="pres">
      <dgm:prSet presAssocID="{799462C0-042B-4D2C-BF76-5C258243FDAF}" presName="parentText" presStyleLbl="node1" presStyleIdx="1" presStyleCnt="3" custScaleX="79616" custLinFactY="-18377" custLinFactNeighborX="12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665E2-7AC4-4E0C-8AF5-E06D2751BF0D}" type="pres">
      <dgm:prSet presAssocID="{799462C0-042B-4D2C-BF76-5C258243FDAF}" presName="descendantText" presStyleLbl="alignAccFollowNode1" presStyleIdx="1" presStyleCnt="3" custAng="0" custScaleX="68374" custScaleY="217376" custLinFactNeighborX="-86724" custLinFactNeighborY="60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ADC06-1F9C-4491-B3ED-4AB45910E922}" type="pres">
      <dgm:prSet presAssocID="{49029287-713C-40C5-9973-C0BF20A81C3C}" presName="sp" presStyleCnt="0"/>
      <dgm:spPr/>
    </dgm:pt>
    <dgm:pt modelId="{BA6076A5-0187-4682-800C-76ECD92762A9}" type="pres">
      <dgm:prSet presAssocID="{C8E0E18D-D080-46C5-9906-00A041BE3C31}" presName="linNode" presStyleCnt="0"/>
      <dgm:spPr/>
    </dgm:pt>
    <dgm:pt modelId="{C6554A48-9603-42B1-AAC6-0A945C34159D}" type="pres">
      <dgm:prSet presAssocID="{C8E0E18D-D080-46C5-9906-00A041BE3C31}" presName="parentText" presStyleLbl="node1" presStyleIdx="2" presStyleCnt="3" custScaleX="72431" custLinFactY="-100000" custLinFactNeighborX="57044" custLinFactNeighborY="-165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DCFA0-3BEB-4F82-80B4-64F636E443AD}" type="pres">
      <dgm:prSet presAssocID="{C8E0E18D-D080-46C5-9906-00A041BE3C31}" presName="descendantText" presStyleLbl="alignAccFollowNode1" presStyleIdx="2" presStyleCnt="3" custAng="0" custScaleX="73241" custScaleY="182567" custLinFactY="-37859" custLinFactNeighborX="691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38CB6-26C2-4615-99FB-96548C49AF95}" srcId="{799462C0-042B-4D2C-BF76-5C258243FDAF}" destId="{8A6C2E74-D5C9-4A6A-A108-F5A90198ED6C}" srcOrd="6" destOrd="0" parTransId="{5BAC9D67-F6E1-422A-B3A6-C88E4F30EA7D}" sibTransId="{A8BCCD91-A993-4744-8F1E-4B2EFC5E128F}"/>
    <dgm:cxn modelId="{11ED6BAC-BC88-48C3-B264-6CF67D6D8AD3}" srcId="{799462C0-042B-4D2C-BF76-5C258243FDAF}" destId="{34C5BB62-3B90-446E-8A56-4BCA07C5893A}" srcOrd="7" destOrd="0" parTransId="{59D57163-B396-4957-AE1B-039F77C4BF50}" sibTransId="{EC2C75D7-C43C-4F19-87BB-F05F6522EDBA}"/>
    <dgm:cxn modelId="{E93356E7-182B-4FF8-AE4A-45529C4456A9}" srcId="{D09D6035-3AD6-48E6-AAAE-9D5699EF4664}" destId="{298DE3FB-66FD-4F69-8ECD-B85D05BEAF07}" srcOrd="0" destOrd="0" parTransId="{23DBDBF8-7FED-4359-9FCB-0F8C8BE0B037}" sibTransId="{90350D3C-ABCB-4041-AC6C-2CF8EB5FBB74}"/>
    <dgm:cxn modelId="{45D78B8F-8364-4B80-B86D-A1E6CE4F0E81}" type="presOf" srcId="{7D797574-117D-4769-BC99-BCA43FFF8A22}" destId="{4D1DCFA0-3BEB-4F82-80B4-64F636E443AD}" srcOrd="0" destOrd="1" presId="urn:microsoft.com/office/officeart/2005/8/layout/vList5"/>
    <dgm:cxn modelId="{FD0D7D5A-070E-4A49-A99E-6AB2968430B9}" type="presOf" srcId="{57FF0504-FB5A-46AD-B483-5C2C065D2E9B}" destId="{DE1665E2-7AC4-4E0C-8AF5-E06D2751BF0D}" srcOrd="0" destOrd="3" presId="urn:microsoft.com/office/officeart/2005/8/layout/vList5"/>
    <dgm:cxn modelId="{80C35164-0282-4176-B120-4098AF39D767}" type="presOf" srcId="{CAAB05AD-0477-4795-AA83-B765E278FF1A}" destId="{DE1665E2-7AC4-4E0C-8AF5-E06D2751BF0D}" srcOrd="0" destOrd="2" presId="urn:microsoft.com/office/officeart/2005/8/layout/vList5"/>
    <dgm:cxn modelId="{149476A9-94EE-40F3-8B28-BFB7736E8EAD}" type="presOf" srcId="{0D1520A3-C97D-421A-B7D3-9D73194D5144}" destId="{193C61E7-D406-4CAB-A905-EA1B2425CAB5}" srcOrd="0" destOrd="2" presId="urn:microsoft.com/office/officeart/2005/8/layout/vList5"/>
    <dgm:cxn modelId="{9B7C57B1-CF28-41D0-ADDA-82D965F0EC8C}" srcId="{799462C0-042B-4D2C-BF76-5C258243FDAF}" destId="{D1F74DBB-768E-43A8-8788-81AFEB916900}" srcOrd="5" destOrd="0" parTransId="{FB732DE3-D58C-4834-A247-DA1790D434A5}" sibTransId="{869EE594-A0C6-41F3-B265-67C40737B1F3}"/>
    <dgm:cxn modelId="{8662C3B8-B043-468E-9323-C4DBC9D8DFBF}" type="presOf" srcId="{C8E0E18D-D080-46C5-9906-00A041BE3C31}" destId="{C6554A48-9603-42B1-AAC6-0A945C34159D}" srcOrd="0" destOrd="0" presId="urn:microsoft.com/office/officeart/2005/8/layout/vList5"/>
    <dgm:cxn modelId="{36A7689F-513B-41AB-B5AD-6AE96E3AA436}" type="presOf" srcId="{B6F239FE-5816-47B5-857F-F36294D18516}" destId="{DE1665E2-7AC4-4E0C-8AF5-E06D2751BF0D}" srcOrd="0" destOrd="1" presId="urn:microsoft.com/office/officeart/2005/8/layout/vList5"/>
    <dgm:cxn modelId="{BECBD83D-E09A-43F1-98B5-95FAA6C7AEF7}" srcId="{9D4BAE32-D5A1-4923-92FF-2FAF6AD87E7D}" destId="{D09D6035-3AD6-48E6-AAAE-9D5699EF4664}" srcOrd="0" destOrd="0" parTransId="{2E5E60D2-AAB0-4418-8DEF-7F44805CD2E1}" sibTransId="{8BE5F025-72D3-4AD6-9590-6F595348A37F}"/>
    <dgm:cxn modelId="{2F59293F-C39A-487F-93E7-4B12B333C712}" srcId="{799462C0-042B-4D2C-BF76-5C258243FDAF}" destId="{BB978CB6-BA2F-4292-9A4E-E237C53DF689}" srcOrd="0" destOrd="0" parTransId="{2B99D90E-43BB-497D-9530-662C7C61BD5C}" sibTransId="{734F532D-32CC-4F05-A880-5888620FA616}"/>
    <dgm:cxn modelId="{7468CAE4-E8BA-4336-A522-E822FFA9101D}" srcId="{C8E0E18D-D080-46C5-9906-00A041BE3C31}" destId="{AAA7D920-7333-4A02-BA49-22819A407FE3}" srcOrd="0" destOrd="0" parTransId="{475F6380-1FC7-4961-B82A-E5EA6CDF979C}" sibTransId="{A69B35F4-695C-4D03-8BBD-BE1AD148D5F7}"/>
    <dgm:cxn modelId="{AB23D289-68C9-4E1B-8D70-59A9BFEDEA21}" srcId="{799462C0-042B-4D2C-BF76-5C258243FDAF}" destId="{CAAB05AD-0477-4795-AA83-B765E278FF1A}" srcOrd="2" destOrd="0" parTransId="{2055CBB9-96E8-44BB-BE64-16CCE88367AE}" sibTransId="{8E3DC649-3D25-4939-8794-F56E9E3C4F8C}"/>
    <dgm:cxn modelId="{4CB4131A-D8A1-4349-859D-840707D9850A}" type="presOf" srcId="{34C5BB62-3B90-446E-8A56-4BCA07C5893A}" destId="{DE1665E2-7AC4-4E0C-8AF5-E06D2751BF0D}" srcOrd="0" destOrd="7" presId="urn:microsoft.com/office/officeart/2005/8/layout/vList5"/>
    <dgm:cxn modelId="{773CF0D4-BF53-4878-802F-572D7AA2B3DA}" srcId="{799462C0-042B-4D2C-BF76-5C258243FDAF}" destId="{B6F239FE-5816-47B5-857F-F36294D18516}" srcOrd="1" destOrd="0" parTransId="{2F7A2006-CAEE-4237-9203-E78D846CCF01}" sibTransId="{295414DB-ECEC-4DC9-808E-055943AFC6DA}"/>
    <dgm:cxn modelId="{62C71788-55AF-4E78-91B6-88875DCBAF98}" type="presOf" srcId="{D1F74DBB-768E-43A8-8788-81AFEB916900}" destId="{DE1665E2-7AC4-4E0C-8AF5-E06D2751BF0D}" srcOrd="0" destOrd="5" presId="urn:microsoft.com/office/officeart/2005/8/layout/vList5"/>
    <dgm:cxn modelId="{6B57072B-E838-4AD1-B549-EF12BFB34A8B}" srcId="{799462C0-042B-4D2C-BF76-5C258243FDAF}" destId="{AADB80F1-4BA8-4E12-BF57-9DD07A9F35FA}" srcOrd="4" destOrd="0" parTransId="{ADF50CDC-C656-4C25-8DB3-4DFC07F9C7C9}" sibTransId="{1E0C189E-8C80-4BEF-965E-3FCE3CE92CC2}"/>
    <dgm:cxn modelId="{CD89BED4-4F6E-4CF6-8E8D-1B3888383968}" srcId="{799462C0-042B-4D2C-BF76-5C258243FDAF}" destId="{57FF0504-FB5A-46AD-B483-5C2C065D2E9B}" srcOrd="3" destOrd="0" parTransId="{84E3BEF6-43FE-4B13-8AC5-207E56DB85B9}" sibTransId="{5F988FBB-AA2A-435C-9A45-D8972B906054}"/>
    <dgm:cxn modelId="{B9C8F13F-3767-49AF-81DD-E2EE3D7D9268}" type="presOf" srcId="{BB978CB6-BA2F-4292-9A4E-E237C53DF689}" destId="{DE1665E2-7AC4-4E0C-8AF5-E06D2751BF0D}" srcOrd="0" destOrd="0" presId="urn:microsoft.com/office/officeart/2005/8/layout/vList5"/>
    <dgm:cxn modelId="{46302FD2-A038-4958-81F1-07F01842882F}" type="presOf" srcId="{AAA7D920-7333-4A02-BA49-22819A407FE3}" destId="{4D1DCFA0-3BEB-4F82-80B4-64F636E443AD}" srcOrd="0" destOrd="0" presId="urn:microsoft.com/office/officeart/2005/8/layout/vList5"/>
    <dgm:cxn modelId="{D32EC2D8-9F57-4F27-822D-E7505E727F7C}" type="presOf" srcId="{DC7C7EF2-F26F-4125-82E1-C76E1AA96DF0}" destId="{4D1DCFA0-3BEB-4F82-80B4-64F636E443AD}" srcOrd="0" destOrd="3" presId="urn:microsoft.com/office/officeart/2005/8/layout/vList5"/>
    <dgm:cxn modelId="{F5C4DA1A-5442-4C36-93BD-FA74374A4D0E}" srcId="{C8E0E18D-D080-46C5-9906-00A041BE3C31}" destId="{EAF62A52-3631-460F-9680-FF76E8347C28}" srcOrd="2" destOrd="0" parTransId="{3EE7F25C-F319-4A44-85DB-C793CED88A1D}" sibTransId="{2B9EED8F-F00F-431E-BAAD-49F8FE0CFB66}"/>
    <dgm:cxn modelId="{F548A505-8A5B-478B-B9CA-AD650B943611}" srcId="{D09D6035-3AD6-48E6-AAAE-9D5699EF4664}" destId="{30BADEF9-37FF-4FFC-847D-1B8C7AAC15BA}" srcOrd="1" destOrd="0" parTransId="{8DF90EC8-C500-46BD-BEA4-42D82A9B46AE}" sibTransId="{C99F0430-9AD8-45EB-AADF-0356468C7E9F}"/>
    <dgm:cxn modelId="{820C2BCC-EE27-4533-84F2-C4468C025120}" type="presOf" srcId="{30BADEF9-37FF-4FFC-847D-1B8C7AAC15BA}" destId="{193C61E7-D406-4CAB-A905-EA1B2425CAB5}" srcOrd="0" destOrd="1" presId="urn:microsoft.com/office/officeart/2005/8/layout/vList5"/>
    <dgm:cxn modelId="{0BAFD6F3-0616-415B-BF93-C963DE0F9160}" type="presOf" srcId="{DD0B40DF-7446-4F16-89B6-954D21D9CB0A}" destId="{4D1DCFA0-3BEB-4F82-80B4-64F636E443AD}" srcOrd="0" destOrd="4" presId="urn:microsoft.com/office/officeart/2005/8/layout/vList5"/>
    <dgm:cxn modelId="{3E01DEE3-7C47-41EF-8F1C-85580359E0B6}" type="presOf" srcId="{D09D6035-3AD6-48E6-AAAE-9D5699EF4664}" destId="{73C226D8-B274-47D5-8DA6-1A666F227782}" srcOrd="0" destOrd="0" presId="urn:microsoft.com/office/officeart/2005/8/layout/vList5"/>
    <dgm:cxn modelId="{EB7D569E-5B3A-44BD-918D-0E391A8625B2}" type="presOf" srcId="{799462C0-042B-4D2C-BF76-5C258243FDAF}" destId="{C3546439-7A33-4430-B9CF-A362D6A6A935}" srcOrd="0" destOrd="0" presId="urn:microsoft.com/office/officeart/2005/8/layout/vList5"/>
    <dgm:cxn modelId="{7C171D17-93DF-48A8-A536-F61006A68E23}" srcId="{C8E0E18D-D080-46C5-9906-00A041BE3C31}" destId="{DD0B40DF-7446-4F16-89B6-954D21D9CB0A}" srcOrd="4" destOrd="0" parTransId="{9790819C-2938-4B23-A724-A2AD20F1A2B3}" sibTransId="{335FD8BE-8C0A-41B4-BAF7-FF0AAB42D379}"/>
    <dgm:cxn modelId="{33ADA014-CBB6-42A4-A6D2-6442EBD3B3A6}" type="presOf" srcId="{298DE3FB-66FD-4F69-8ECD-B85D05BEAF07}" destId="{193C61E7-D406-4CAB-A905-EA1B2425CAB5}" srcOrd="0" destOrd="0" presId="urn:microsoft.com/office/officeart/2005/8/layout/vList5"/>
    <dgm:cxn modelId="{160E3708-5047-4D34-B416-02C67AD04C69}" type="presOf" srcId="{9D4BAE32-D5A1-4923-92FF-2FAF6AD87E7D}" destId="{BEC6B858-708A-47D3-8F83-C3FE72243ADC}" srcOrd="0" destOrd="0" presId="urn:microsoft.com/office/officeart/2005/8/layout/vList5"/>
    <dgm:cxn modelId="{F480A9B0-DA67-4690-84B4-F11303BB3E08}" type="presOf" srcId="{8A6C2E74-D5C9-4A6A-A108-F5A90198ED6C}" destId="{DE1665E2-7AC4-4E0C-8AF5-E06D2751BF0D}" srcOrd="0" destOrd="6" presId="urn:microsoft.com/office/officeart/2005/8/layout/vList5"/>
    <dgm:cxn modelId="{45194F25-A11D-48C3-9D89-207E1202E33F}" srcId="{C8E0E18D-D080-46C5-9906-00A041BE3C31}" destId="{7D797574-117D-4769-BC99-BCA43FFF8A22}" srcOrd="1" destOrd="0" parTransId="{C72C6CA5-B89F-4755-8FBE-72407DC52840}" sibTransId="{531FA7CF-4AC6-46D4-BD3A-6C97F7644B77}"/>
    <dgm:cxn modelId="{03197E33-EB71-4593-9AAA-A16502086BD5}" srcId="{9D4BAE32-D5A1-4923-92FF-2FAF6AD87E7D}" destId="{C8E0E18D-D080-46C5-9906-00A041BE3C31}" srcOrd="2" destOrd="0" parTransId="{6458B214-458D-4D7C-A311-7784EB8590F0}" sibTransId="{84F8830C-BE88-41AF-8D28-0B1E7749D236}"/>
    <dgm:cxn modelId="{E07FF024-318E-431B-B732-849EF7CAB116}" type="presOf" srcId="{AADB80F1-4BA8-4E12-BF57-9DD07A9F35FA}" destId="{DE1665E2-7AC4-4E0C-8AF5-E06D2751BF0D}" srcOrd="0" destOrd="4" presId="urn:microsoft.com/office/officeart/2005/8/layout/vList5"/>
    <dgm:cxn modelId="{59C8FB42-ECAA-4CC2-8247-76A0B5F860C0}" srcId="{C8E0E18D-D080-46C5-9906-00A041BE3C31}" destId="{DC7C7EF2-F26F-4125-82E1-C76E1AA96DF0}" srcOrd="3" destOrd="0" parTransId="{EC1347B6-530D-4951-831E-C3C07C07739E}" sibTransId="{F331F901-7DC1-4DB9-853B-10A7256564B7}"/>
    <dgm:cxn modelId="{2C507408-46C3-42E9-9BBF-3190ACBCB9D1}" type="presOf" srcId="{EAF62A52-3631-460F-9680-FF76E8347C28}" destId="{4D1DCFA0-3BEB-4F82-80B4-64F636E443AD}" srcOrd="0" destOrd="2" presId="urn:microsoft.com/office/officeart/2005/8/layout/vList5"/>
    <dgm:cxn modelId="{C28FEDB2-D70D-4D40-A983-9B4429D7F01E}" srcId="{D09D6035-3AD6-48E6-AAAE-9D5699EF4664}" destId="{0D1520A3-C97D-421A-B7D3-9D73194D5144}" srcOrd="2" destOrd="0" parTransId="{279DEB72-6C34-4CDE-8979-D20EE0EF2F1B}" sibTransId="{3D8B833B-61D8-4BB9-80A1-D2B72EEB4FFA}"/>
    <dgm:cxn modelId="{E67AAA68-27B7-4EF6-9B17-BD99455E57C2}" srcId="{9D4BAE32-D5A1-4923-92FF-2FAF6AD87E7D}" destId="{799462C0-042B-4D2C-BF76-5C258243FDAF}" srcOrd="1" destOrd="0" parTransId="{DB5BD7B4-6FDE-464A-8462-A26A97166813}" sibTransId="{49029287-713C-40C5-9973-C0BF20A81C3C}"/>
    <dgm:cxn modelId="{FB42BFF7-0776-4B9D-9C0F-07F04760D823}" type="presParOf" srcId="{BEC6B858-708A-47D3-8F83-C3FE72243ADC}" destId="{9C3D054D-555F-40C7-937D-44E1FCAD2D82}" srcOrd="0" destOrd="0" presId="urn:microsoft.com/office/officeart/2005/8/layout/vList5"/>
    <dgm:cxn modelId="{C80F6092-C572-433B-9005-951E663316C8}" type="presParOf" srcId="{9C3D054D-555F-40C7-937D-44E1FCAD2D82}" destId="{73C226D8-B274-47D5-8DA6-1A666F227782}" srcOrd="0" destOrd="0" presId="urn:microsoft.com/office/officeart/2005/8/layout/vList5"/>
    <dgm:cxn modelId="{1ED414CC-A847-4D67-A416-655A1CCA3107}" type="presParOf" srcId="{9C3D054D-555F-40C7-937D-44E1FCAD2D82}" destId="{193C61E7-D406-4CAB-A905-EA1B2425CAB5}" srcOrd="1" destOrd="0" presId="urn:microsoft.com/office/officeart/2005/8/layout/vList5"/>
    <dgm:cxn modelId="{C0D10D94-6F9A-4B67-A466-260E3D9DCB9F}" type="presParOf" srcId="{BEC6B858-708A-47D3-8F83-C3FE72243ADC}" destId="{B9285D9A-1733-4D44-88E6-184F382F5421}" srcOrd="1" destOrd="0" presId="urn:microsoft.com/office/officeart/2005/8/layout/vList5"/>
    <dgm:cxn modelId="{976C9F7D-5B1D-423A-A482-1FFE6674523C}" type="presParOf" srcId="{BEC6B858-708A-47D3-8F83-C3FE72243ADC}" destId="{71C25785-DF56-4DE2-9551-E86802EAB42E}" srcOrd="2" destOrd="0" presId="urn:microsoft.com/office/officeart/2005/8/layout/vList5"/>
    <dgm:cxn modelId="{17A9F36C-A226-4F61-9991-DF7A6599F8AC}" type="presParOf" srcId="{71C25785-DF56-4DE2-9551-E86802EAB42E}" destId="{C3546439-7A33-4430-B9CF-A362D6A6A935}" srcOrd="0" destOrd="0" presId="urn:microsoft.com/office/officeart/2005/8/layout/vList5"/>
    <dgm:cxn modelId="{D4D751A0-57BA-4D9A-90DB-60DA8602EAC3}" type="presParOf" srcId="{71C25785-DF56-4DE2-9551-E86802EAB42E}" destId="{DE1665E2-7AC4-4E0C-8AF5-E06D2751BF0D}" srcOrd="1" destOrd="0" presId="urn:microsoft.com/office/officeart/2005/8/layout/vList5"/>
    <dgm:cxn modelId="{3F5D72BD-8E6C-4E53-90C5-7EAC7C183BEE}" type="presParOf" srcId="{BEC6B858-708A-47D3-8F83-C3FE72243ADC}" destId="{2F6ADC06-1F9C-4491-B3ED-4AB45910E922}" srcOrd="3" destOrd="0" presId="urn:microsoft.com/office/officeart/2005/8/layout/vList5"/>
    <dgm:cxn modelId="{3BB54BBC-F923-43F7-AE6A-B1CB49494A81}" type="presParOf" srcId="{BEC6B858-708A-47D3-8F83-C3FE72243ADC}" destId="{BA6076A5-0187-4682-800C-76ECD92762A9}" srcOrd="4" destOrd="0" presId="urn:microsoft.com/office/officeart/2005/8/layout/vList5"/>
    <dgm:cxn modelId="{C6223DC5-3E77-4963-8955-8D4993BE17BA}" type="presParOf" srcId="{BA6076A5-0187-4682-800C-76ECD92762A9}" destId="{C6554A48-9603-42B1-AAC6-0A945C34159D}" srcOrd="0" destOrd="0" presId="urn:microsoft.com/office/officeart/2005/8/layout/vList5"/>
    <dgm:cxn modelId="{162E41F0-DA10-4E40-B5EB-30807352B47F}" type="presParOf" srcId="{BA6076A5-0187-4682-800C-76ECD92762A9}" destId="{4D1DCFA0-3BEB-4F82-80B4-64F636E443AD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3C61E7-D406-4CAB-A905-EA1B2425CAB5}">
      <dsp:nvSpPr>
        <dsp:cNvPr id="0" name=""/>
        <dsp:cNvSpPr/>
      </dsp:nvSpPr>
      <dsp:spPr>
        <a:xfrm rot="5400000">
          <a:off x="3629928" y="2001653"/>
          <a:ext cx="961682" cy="5023278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Разработка и реализация совместных проектов;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Организация экскурсий, прогулок;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/>
            <a:t>Участие в МО, семинарах, стажёрских практиках.</a:t>
          </a:r>
        </a:p>
      </dsp:txBody>
      <dsp:txXfrm rot="5400000">
        <a:off x="3629928" y="2001653"/>
        <a:ext cx="961682" cy="5023278"/>
      </dsp:txXfrm>
    </dsp:sp>
    <dsp:sp modelId="{73C226D8-B274-47D5-8DA6-1A666F227782}">
      <dsp:nvSpPr>
        <dsp:cNvPr id="0" name=""/>
        <dsp:cNvSpPr/>
      </dsp:nvSpPr>
      <dsp:spPr>
        <a:xfrm>
          <a:off x="5665380" y="356157"/>
          <a:ext cx="2070227" cy="12021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Родители</a:t>
          </a:r>
        </a:p>
      </dsp:txBody>
      <dsp:txXfrm>
        <a:off x="5665380" y="356157"/>
        <a:ext cx="2070227" cy="1202103"/>
      </dsp:txXfrm>
    </dsp:sp>
    <dsp:sp modelId="{DE1665E2-7AC4-4E0C-8AF5-E06D2751BF0D}">
      <dsp:nvSpPr>
        <dsp:cNvPr id="0" name=""/>
        <dsp:cNvSpPr/>
      </dsp:nvSpPr>
      <dsp:spPr>
        <a:xfrm rot="5400000">
          <a:off x="847433" y="1176562"/>
          <a:ext cx="2090467" cy="3431262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Экскурсии, встречи с интересными людьми, целевые прогулки, спартакиады: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ДЮСШ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Стадион "Локомотив"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Организации образовательного округа №1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Спортсмены </a:t>
          </a:r>
          <a:r>
            <a:rPr lang="ru-RU" sz="1200" b="1" kern="1200" dirty="0" err="1"/>
            <a:t>Кулундинского</a:t>
          </a:r>
          <a:r>
            <a:rPr lang="ru-RU" sz="1200" b="1" kern="1200" dirty="0"/>
            <a:t> </a:t>
          </a:r>
          <a:r>
            <a:rPr lang="ru-RU" sz="1200" b="1" kern="1200" dirty="0" smtClean="0"/>
            <a:t>района</a:t>
          </a:r>
          <a:endParaRPr lang="ru-RU" sz="12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/>
        </a:p>
      </dsp:txBody>
      <dsp:txXfrm rot="5400000">
        <a:off x="847433" y="1176562"/>
        <a:ext cx="2090467" cy="3431262"/>
      </dsp:txXfrm>
    </dsp:sp>
    <dsp:sp modelId="{C3546439-7A33-4430-B9CF-A362D6A6A935}">
      <dsp:nvSpPr>
        <dsp:cNvPr id="0" name=""/>
        <dsp:cNvSpPr/>
      </dsp:nvSpPr>
      <dsp:spPr>
        <a:xfrm>
          <a:off x="442620" y="285165"/>
          <a:ext cx="2247427" cy="120210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Социальные партнёры</a:t>
          </a:r>
        </a:p>
      </dsp:txBody>
      <dsp:txXfrm>
        <a:off x="442620" y="285165"/>
        <a:ext cx="2247427" cy="1202103"/>
      </dsp:txXfrm>
    </dsp:sp>
    <dsp:sp modelId="{4D1DCFA0-3BEB-4F82-80B4-64F636E443AD}">
      <dsp:nvSpPr>
        <dsp:cNvPr id="0" name=""/>
        <dsp:cNvSpPr/>
      </dsp:nvSpPr>
      <dsp:spPr>
        <a:xfrm rot="5400000">
          <a:off x="5133261" y="1128908"/>
          <a:ext cx="1755715" cy="3675506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Участие в спортивных мероприятиях;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Совместные праздники;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Совместная реализация проектов </a:t>
          </a:r>
          <a:r>
            <a:rPr lang="ru-RU" sz="1200" b="1" kern="1200" dirty="0" err="1"/>
            <a:t>здоровьесберегающей</a:t>
          </a:r>
          <a:r>
            <a:rPr lang="ru-RU" sz="1200" b="1" kern="1200" dirty="0"/>
            <a:t> направленности;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/>
            <a:t>Экологические акции;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/>
            <a:t>Изготовление поделок, атрибутов, спортивного инвентаря;</a:t>
          </a:r>
        </a:p>
      </dsp:txBody>
      <dsp:txXfrm rot="5400000">
        <a:off x="5133261" y="1128908"/>
        <a:ext cx="1755715" cy="3675506"/>
      </dsp:txXfrm>
    </dsp:sp>
    <dsp:sp modelId="{C6554A48-9603-42B1-AAC6-0A945C34159D}">
      <dsp:nvSpPr>
        <dsp:cNvPr id="0" name=""/>
        <dsp:cNvSpPr/>
      </dsp:nvSpPr>
      <dsp:spPr>
        <a:xfrm>
          <a:off x="3240363" y="504059"/>
          <a:ext cx="2044607" cy="12021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педагоги ДОУ</a:t>
          </a:r>
        </a:p>
      </dsp:txBody>
      <dsp:txXfrm>
        <a:off x="3240363" y="504059"/>
        <a:ext cx="2044607" cy="120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ok.ru/dk?cmd=PopLayerPhoto&amp;st.layer.cmd=PopLayerPhotoOuter&amp;st.layer.revNav=off&amp;st.layer.showNav=on&amp;st.layer.photoThread=off&amp;st.layer.direction=on&amp;st.layer.type=GROUP&amp;st.layer._bw=1663&amp;st.layer.navStartPhotoId=586000039799&amp;st.layer.photoId=586000040055&amp;st.layer._bh=949&amp;st.layer.happening=off&amp;st.layer.sbd=off&amp;st.layer.completeChunk=off&amp;st.layer.navPos=1&amp;st.layer.i=off&amp;st.layer.limitedUi=false&amp;st.layer.photoIds=586000039799;586000040055;586000040311;586000040567;570466961783;570466962039;569548929143;569436551799;569436552055;569436553079;569436553335;569436553591;569436553847;569436554103;569436554359;569436554615;569436554871;569436555383;569436555639;569436555895&amp;st.layer.lre=off&amp;st.layer.photoIdx=1&amp;st.layer.photoAlbumId=53192519581815&amp;st.cmd=altGroupAlbumPhotos&amp;st.albumId=53192519581815&amp;st.groupId=53066584490103&amp;st._aid=PLPhotoAltGroupPagingImgN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emale material Vector - Vector People free downloa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260649"/>
            <a:ext cx="69847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Муниципальное бюджетное дошкольное </a:t>
            </a:r>
          </a:p>
          <a:p>
            <a:pPr algn="ctr"/>
            <a:r>
              <a:rPr lang="ru-RU" sz="2000" b="1" i="1" dirty="0" smtClean="0"/>
              <a:t>образовательное учреждение </a:t>
            </a:r>
            <a:endParaRPr lang="ru-RU" sz="2000" dirty="0" smtClean="0"/>
          </a:p>
          <a:p>
            <a:pPr algn="ctr"/>
            <a:r>
              <a:rPr lang="ru-RU" sz="2000" b="1" i="1" dirty="0" smtClean="0"/>
              <a:t>детский сад № 7 «Радуга» </a:t>
            </a:r>
            <a:endParaRPr lang="ru-RU" sz="2000" dirty="0" smtClean="0"/>
          </a:p>
          <a:p>
            <a:pPr algn="ctr"/>
            <a:r>
              <a:rPr lang="ru-RU" sz="2000" b="1" i="1" dirty="0" err="1" smtClean="0"/>
              <a:t>Кулундинского</a:t>
            </a:r>
            <a:r>
              <a:rPr lang="ru-RU" sz="2000" b="1" i="1" dirty="0" smtClean="0"/>
              <a:t> района Алтайского края</a:t>
            </a:r>
            <a:endParaRPr lang="ru-RU" sz="2000" dirty="0" smtClean="0"/>
          </a:p>
          <a:p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780928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Тема: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«Формирование у детей старшего дошкольного возраста представлений о здоровом образе жизни на основе ознакомления со спортивными традициями </a:t>
            </a:r>
            <a:r>
              <a:rPr lang="ru-RU" sz="2400" b="1" dirty="0" err="1" smtClean="0">
                <a:solidFill>
                  <a:srgbClr val="FF0000"/>
                </a:solidFill>
              </a:rPr>
              <a:t>Кулундинского</a:t>
            </a:r>
            <a:r>
              <a:rPr lang="ru-RU" sz="2400" b="1" dirty="0" smtClean="0">
                <a:solidFill>
                  <a:srgbClr val="FF0000"/>
                </a:solidFill>
              </a:rPr>
              <a:t> района»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093296"/>
            <a:ext cx="8247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Подготовила: руководитель физического воспитания</a:t>
            </a:r>
          </a:p>
          <a:p>
            <a:pPr algn="ctr"/>
            <a:r>
              <a:rPr lang="ru-RU" sz="2000" b="1" i="1" dirty="0" smtClean="0"/>
              <a:t>Ивашина Ольга Валерьевна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560" y="1268760"/>
          <a:ext cx="7848872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071802" y="214290"/>
            <a:ext cx="3048004" cy="101281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Реализация регионального  компонента рабочей программы. Схема  взаимодействия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3" name="AutoShape 3"/>
          <p:cNvCxnSpPr>
            <a:cxnSpLocks noChangeShapeType="1"/>
          </p:cNvCxnSpPr>
          <p:nvPr/>
        </p:nvCxnSpPr>
        <p:spPr bwMode="auto">
          <a:xfrm rot="5400000">
            <a:off x="3107519" y="1321581"/>
            <a:ext cx="500066" cy="4286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4" name="AutoShape 4"/>
          <p:cNvCxnSpPr>
            <a:cxnSpLocks noChangeShapeType="1"/>
          </p:cNvCxnSpPr>
          <p:nvPr/>
        </p:nvCxnSpPr>
        <p:spPr bwMode="auto">
          <a:xfrm rot="16200000" flipH="1">
            <a:off x="4393403" y="1535891"/>
            <a:ext cx="500066" cy="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5" name="AutoShape 5"/>
          <p:cNvCxnSpPr>
            <a:cxnSpLocks noChangeShapeType="1"/>
          </p:cNvCxnSpPr>
          <p:nvPr/>
        </p:nvCxnSpPr>
        <p:spPr bwMode="auto">
          <a:xfrm>
            <a:off x="5500690" y="1285860"/>
            <a:ext cx="1000136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6" name="AutoShape 6"/>
          <p:cNvCxnSpPr>
            <a:cxnSpLocks noChangeShapeType="1"/>
          </p:cNvCxnSpPr>
          <p:nvPr/>
        </p:nvCxnSpPr>
        <p:spPr bwMode="auto">
          <a:xfrm rot="16200000" flipH="1">
            <a:off x="2628926" y="2923802"/>
            <a:ext cx="285752" cy="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7" name="AutoShape 7"/>
          <p:cNvCxnSpPr>
            <a:cxnSpLocks noChangeShapeType="1"/>
          </p:cNvCxnSpPr>
          <p:nvPr/>
        </p:nvCxnSpPr>
        <p:spPr bwMode="auto">
          <a:xfrm rot="16200000" flipH="1">
            <a:off x="6806530" y="3138686"/>
            <a:ext cx="571504" cy="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8" name="AutoShape 8"/>
          <p:cNvCxnSpPr>
            <a:cxnSpLocks noChangeShapeType="1"/>
          </p:cNvCxnSpPr>
          <p:nvPr/>
        </p:nvCxnSpPr>
        <p:spPr bwMode="auto">
          <a:xfrm>
            <a:off x="4572000" y="3068960"/>
            <a:ext cx="0" cy="22174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624736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Сотрудничество с организациями образовательного округа №1: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i="1" u="sng" dirty="0" smtClean="0">
                <a:solidFill>
                  <a:srgbClr val="FF0000"/>
                </a:solidFill>
              </a:rPr>
              <a:t>Окружные спортивные мероприятия: </a:t>
            </a:r>
            <a:br>
              <a:rPr lang="ru-RU" sz="1800" b="1" i="1" u="sng" dirty="0" smtClean="0">
                <a:solidFill>
                  <a:srgbClr val="FF0000"/>
                </a:solidFill>
              </a:rPr>
            </a:br>
            <a:r>
              <a:rPr lang="ru-RU" sz="1800" b="1" i="1" u="sng" dirty="0" smtClean="0">
                <a:solidFill>
                  <a:srgbClr val="FF0000"/>
                </a:solidFill>
              </a:rPr>
              <a:t>«Быстрее, выше, сильнее!»    </a:t>
            </a:r>
            <a:br>
              <a:rPr lang="ru-RU" sz="1800" b="1" i="1" u="sng" dirty="0" smtClean="0">
                <a:solidFill>
                  <a:srgbClr val="FF0000"/>
                </a:solidFill>
              </a:rPr>
            </a:br>
            <a:r>
              <a:rPr lang="ru-RU" sz="1800" b="1" i="1" u="sng" dirty="0" smtClean="0">
                <a:solidFill>
                  <a:srgbClr val="FF0000"/>
                </a:solidFill>
              </a:rPr>
              <a:t>«Спорт-сила, здоровье, красота!»</a:t>
            </a:r>
            <a:endParaRPr lang="ru-RU" sz="1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1\Desktop\ФОТО\Детский сад\2014-15 уч. год\Фото Быстрее, выше, сильнее\SAM_270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643050"/>
            <a:ext cx="3122227" cy="2285992"/>
          </a:xfrm>
          <a:prstGeom prst="rect">
            <a:avLst/>
          </a:prstGeom>
          <a:noFill/>
          <a:ln w="76200">
            <a:solidFill>
              <a:srgbClr val="19FF81"/>
            </a:solidFill>
            <a:miter lim="800000"/>
            <a:headEnd/>
            <a:tailEnd/>
          </a:ln>
        </p:spPr>
      </p:pic>
      <p:pic>
        <p:nvPicPr>
          <p:cNvPr id="1026" name="Picture 2" descr="C:\Users\1\Desktop\ФОТО\Детский сад\2014-15 уч. год\Фото Быстрее, выше, сильнее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785926"/>
            <a:ext cx="2390514" cy="2204708"/>
          </a:xfrm>
          <a:prstGeom prst="rect">
            <a:avLst/>
          </a:prstGeom>
          <a:noFill/>
          <a:ln>
            <a:solidFill>
              <a:srgbClr val="19FF81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214818"/>
            <a:ext cx="2933691" cy="2200268"/>
          </a:xfrm>
          <a:prstGeom prst="rect">
            <a:avLst/>
          </a:prstGeom>
          <a:noFill/>
          <a:ln w="9525">
            <a:solidFill>
              <a:srgbClr val="19FF8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1857364"/>
            <a:ext cx="3214710" cy="2430701"/>
          </a:xfrm>
          <a:prstGeom prst="rect">
            <a:avLst/>
          </a:prstGeom>
          <a:noFill/>
          <a:ln w="9525">
            <a:solidFill>
              <a:srgbClr val="19FF81"/>
            </a:solidFill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4214818"/>
            <a:ext cx="2998116" cy="2248587"/>
          </a:xfrm>
          <a:prstGeom prst="rect">
            <a:avLst/>
          </a:prstGeom>
          <a:noFill/>
          <a:ln w="9525">
            <a:solidFill>
              <a:srgbClr val="19FF81"/>
            </a:solidFill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395536" y="260648"/>
            <a:ext cx="1922806" cy="1202103"/>
            <a:chOff x="378688" y="285165"/>
            <a:chExt cx="1922806" cy="120210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8688" y="285165"/>
              <a:ext cx="1922806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7370" y="343847"/>
              <a:ext cx="1805442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Социальные партнёры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Экскурсии:</a:t>
            </a:r>
            <a:br>
              <a:rPr lang="ru-RU" sz="2800" b="1" i="1" u="sng" dirty="0" smtClean="0">
                <a:solidFill>
                  <a:srgbClr val="FF0000"/>
                </a:solidFill>
              </a:rPr>
            </a:br>
            <a:r>
              <a:rPr lang="ru-RU" sz="2800" b="1" i="1" u="sng" dirty="0" smtClean="0">
                <a:solidFill>
                  <a:srgbClr val="FF0000"/>
                </a:solidFill>
              </a:rPr>
              <a:t>стадион «Локомотив»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714488"/>
            <a:ext cx="2997051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9812" y="1643051"/>
            <a:ext cx="3104088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857628"/>
            <a:ext cx="3500462" cy="2728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857628"/>
            <a:ext cx="4267200" cy="284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395536" y="260648"/>
            <a:ext cx="1922806" cy="1202103"/>
            <a:chOff x="378688" y="285165"/>
            <a:chExt cx="1922806" cy="120210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8688" y="285165"/>
              <a:ext cx="1922806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7370" y="343847"/>
              <a:ext cx="1805442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Социальные партнёры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МО 04.11.15г\Картинки, фоны\картинки\colorful-powerpoint-cool-1920x1200-wallpaper152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i="1" u="sng" dirty="0" smtClean="0">
                <a:solidFill>
                  <a:srgbClr val="FF0000"/>
                </a:solidFill>
              </a:rPr>
              <a:t>Детско-юношеская спортивная школа</a:t>
            </a:r>
            <a:endParaRPr lang="ru-RU" sz="18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785794"/>
            <a:ext cx="3714776" cy="1888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714620"/>
            <a:ext cx="3378194" cy="19002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2786058"/>
            <a:ext cx="3571868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4714884"/>
            <a:ext cx="3500462" cy="1969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76800" y="4528098"/>
            <a:ext cx="3624290" cy="2329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Группа 8"/>
          <p:cNvGrpSpPr/>
          <p:nvPr/>
        </p:nvGrpSpPr>
        <p:grpSpPr>
          <a:xfrm>
            <a:off x="395536" y="260648"/>
            <a:ext cx="1922806" cy="1202103"/>
            <a:chOff x="378688" y="285165"/>
            <a:chExt cx="1922806" cy="120210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78688" y="285165"/>
              <a:ext cx="1922806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37370" y="343847"/>
              <a:ext cx="1805442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Социальные партнёры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МО 04.11.15г\Картинки, фоны\картинки\colorful-powerpoint-cool-1920x1200-wallpaper152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Встречи с интересными людьми-спортсменами</a:t>
            </a:r>
            <a:br>
              <a:rPr lang="ru-RU" sz="2400" b="1" i="1" u="sng" dirty="0" smtClean="0">
                <a:solidFill>
                  <a:srgbClr val="FF0000"/>
                </a:solidFill>
              </a:rPr>
            </a:br>
            <a:r>
              <a:rPr lang="ru-RU" sz="2400" b="1" i="1" u="sng" dirty="0" smtClean="0">
                <a:solidFill>
                  <a:srgbClr val="FF0000"/>
                </a:solidFill>
              </a:rPr>
              <a:t> нашего района:</a:t>
            </a:r>
            <a:br>
              <a:rPr lang="ru-RU" sz="2400" b="1" i="1" u="sng" dirty="0" smtClean="0">
                <a:solidFill>
                  <a:srgbClr val="FF0000"/>
                </a:solidFill>
              </a:rPr>
            </a:br>
            <a:r>
              <a:rPr lang="ru-RU" sz="2400" b="1" i="1" u="sng" dirty="0" smtClean="0">
                <a:solidFill>
                  <a:srgbClr val="FF0000"/>
                </a:solidFill>
              </a:rPr>
              <a:t>«Городошники Кулунды»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ФОТО\Детский сад\2015-16уч. год\городки\фото городошники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785926"/>
            <a:ext cx="3416594" cy="212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929066"/>
            <a:ext cx="3791301" cy="2419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929066"/>
            <a:ext cx="3929090" cy="235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395536" y="260648"/>
            <a:ext cx="1922806" cy="1202103"/>
            <a:chOff x="378688" y="285165"/>
            <a:chExt cx="1922806" cy="120210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78688" y="285165"/>
              <a:ext cx="1922806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37370" y="343847"/>
              <a:ext cx="1805442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Социальные партнёры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МО 04.11.15г\Картинки, фоны\картинки\colorful-powerpoint-cool-1920x1200-wallpaper152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Спортсмены-гиревики –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братьями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Ломаченко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ЛЮБА\Desktop\Спортсмены -сад\Безымянный экспорт\0D0A175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214422"/>
            <a:ext cx="200026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ЛЮБА\Desktop\Спортсмены -сад\Безымянный экспорт\0D0A173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500174"/>
            <a:ext cx="3452818" cy="241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ЛЮБА\Desktop\Спортсмены -сад\Безымянный экспорт\0D0A175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4010018"/>
            <a:ext cx="4381512" cy="284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БА\Desktop\Спортсмены -сад\Безымянный экспорт\0D0A173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4071942"/>
            <a:ext cx="3667132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ЛЮБА\Desktop\Спортсмены -сад\Безымянный экспорт\0D0A174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1428736"/>
            <a:ext cx="3286116" cy="249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142844" y="214290"/>
            <a:ext cx="1922806" cy="1202103"/>
            <a:chOff x="378688" y="285165"/>
            <a:chExt cx="1922806" cy="120210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8688" y="285165"/>
              <a:ext cx="1922806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7370" y="343847"/>
              <a:ext cx="1805442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Социальные партнёры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МО 04.11.15г\Картинки, фоны\картинки\colorful-powerpoint-cool-1920x1200-wallpaper152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Участие в спортивных мероприятиях:</a:t>
            </a:r>
            <a:br>
              <a:rPr lang="ru-RU" sz="2400" b="1" i="1" u="sng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летняя районная Олимпиада спортсменов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Кулундинского</a:t>
            </a:r>
            <a:r>
              <a:rPr lang="ru-RU" sz="2400" b="1" i="1" dirty="0" smtClean="0">
                <a:solidFill>
                  <a:srgbClr val="FF0000"/>
                </a:solidFill>
              </a:rPr>
              <a:t> района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500306"/>
            <a:ext cx="278605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357298"/>
            <a:ext cx="3267068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571744"/>
            <a:ext cx="3286626" cy="2193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1\Desktop\ФОТО\Детский сад\2014-15 уч. год\Олимпиада\SAM_383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4286256"/>
            <a:ext cx="313463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395536" y="260648"/>
            <a:ext cx="1922806" cy="1202103"/>
            <a:chOff x="378688" y="285165"/>
            <a:chExt cx="1922806" cy="120210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8688" y="285165"/>
              <a:ext cx="1922806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37370" y="343847"/>
              <a:ext cx="1805442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Социальные партнёры</a:t>
              </a:r>
            </a:p>
          </p:txBody>
        </p: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85918" y="0"/>
            <a:ext cx="6429400" cy="1008112"/>
          </a:xfrm>
        </p:spPr>
        <p:txBody>
          <a:bodyPr>
            <a:normAutofit/>
          </a:bodyPr>
          <a:lstStyle/>
          <a:p>
            <a:r>
              <a:rPr lang="ru-RU" sz="1800" b="1" i="1" u="sng" dirty="0" smtClean="0">
                <a:solidFill>
                  <a:srgbClr val="FF0000"/>
                </a:solidFill>
              </a:rPr>
              <a:t>Совместные праздники:</a:t>
            </a:r>
            <a:br>
              <a:rPr lang="ru-RU" sz="1800" b="1" i="1" u="sng" dirty="0" smtClean="0">
                <a:solidFill>
                  <a:srgbClr val="FF0000"/>
                </a:solidFill>
              </a:rPr>
            </a:br>
            <a:r>
              <a:rPr lang="ru-RU" sz="1800" b="1" i="1" u="sng" dirty="0" smtClean="0">
                <a:solidFill>
                  <a:srgbClr val="FF0000"/>
                </a:solidFill>
              </a:rPr>
              <a:t>«Мама, папа, я- спортивная семья!»</a:t>
            </a:r>
            <a:endParaRPr lang="ru-RU" sz="1800" b="1" i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1\Desktop\ФОТО\Детский сад\папа,мама, я\P73128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857232"/>
            <a:ext cx="2843208" cy="2256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4557" y="2214554"/>
            <a:ext cx="3219443" cy="2414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071678"/>
            <a:ext cx="314327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568434"/>
            <a:ext cx="3052754" cy="2289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4443418"/>
            <a:ext cx="3219443" cy="2414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179513" y="188641"/>
            <a:ext cx="1749282" cy="1097220"/>
            <a:chOff x="4847066" y="356157"/>
            <a:chExt cx="1771201" cy="1202103"/>
          </a:xfrm>
          <a:solidFill>
            <a:srgbClr val="FFFF00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847066" y="356157"/>
              <a:ext cx="1771201" cy="120210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905748" y="414839"/>
              <a:ext cx="1653837" cy="1084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solidFill>
                    <a:srgbClr val="FF0000"/>
                  </a:solidFill>
                </a:rPr>
                <a:t>Родители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071802" y="3286124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хотим быть смелыми,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ловкими, умелыми.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нами детский сад, друзья,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спортивная семья!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«Мамочка любимая моя»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3" y="188641"/>
            <a:ext cx="1606405" cy="882905"/>
            <a:chOff x="4847066" y="356157"/>
            <a:chExt cx="1771201" cy="1202103"/>
          </a:xfrm>
          <a:solidFill>
            <a:srgbClr val="FFFF00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847066" y="356157"/>
              <a:ext cx="1771201" cy="120210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905748" y="414839"/>
              <a:ext cx="1653837" cy="1084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rgbClr val="FF0000"/>
                  </a:solidFill>
                </a:rPr>
                <a:t>Родители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4071942"/>
            <a:ext cx="3639240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785794"/>
            <a:ext cx="2071702" cy="3104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285860"/>
            <a:ext cx="3141653" cy="1906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1285860"/>
            <a:ext cx="2786082" cy="1751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786190"/>
            <a:ext cx="2500298" cy="2738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39304" y="3500438"/>
            <a:ext cx="2804696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ПКК\Desktop\презентация о садике\зимний праздник\Новая папка\Zimn_sk_sla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6446" y="3500438"/>
            <a:ext cx="30865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solidFill>
                  <a:srgbClr val="0000FF"/>
                </a:solidFill>
              </a:rPr>
              <a:t>Саньке – санки, Лизе – лыжи,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Кольке  - клюшки и коньки.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Наступили для детишек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Благодатные деньки.</a:t>
            </a:r>
            <a:br>
              <a:rPr lang="ru-RU" sz="2000" b="1" dirty="0">
                <a:solidFill>
                  <a:srgbClr val="0000FF"/>
                </a:solidFill>
              </a:rPr>
            </a:b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ППКК\Desktop\для презент фото+\ПППППППППППППП\IMG_39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597" y="3284984"/>
            <a:ext cx="4896036" cy="3264024"/>
          </a:xfrm>
          <a:prstGeom prst="round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ПКК\Desktop\для презент фото+\ПППППППППППППП\IMG_39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927" y="209162"/>
            <a:ext cx="4614825" cy="3076550"/>
          </a:xfrm>
          <a:prstGeom prst="round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1604" y="1071546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«Мы мороза не 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</a:rPr>
              <a:t>боимся, 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</a:rPr>
              <a:t>в спорте с холодом сразимся!»</a:t>
            </a:r>
            <a:endParaRPr lang="ru-RU" sz="2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85721" y="285728"/>
            <a:ext cx="1428759" cy="1071569"/>
            <a:chOff x="2726466" y="371154"/>
            <a:chExt cx="1749281" cy="120210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26466" y="371154"/>
              <a:ext cx="1749281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785148" y="429836"/>
              <a:ext cx="1631918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педагоги ДОУ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845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МО 04.11.15г\Картинки, фоны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8772"/>
            <a:ext cx="9092882" cy="68967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4291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«Ничто так не содействует успеху нашей деятельности, как крепкое здоровье ; наоборот слабое здоровье слишком мешает ей»</a:t>
            </a:r>
          </a:p>
          <a:p>
            <a:pPr algn="ctr"/>
            <a:r>
              <a:rPr lang="ru-RU" sz="2000" b="1" dirty="0" smtClean="0"/>
              <a:t>Ф. Бэкон</a:t>
            </a:r>
            <a:endParaRPr lang="ru-RU" sz="2000" b="1" dirty="0"/>
          </a:p>
        </p:txBody>
      </p:sp>
      <p:pic>
        <p:nvPicPr>
          <p:cNvPr id="1026" name="Picture 2" descr="C:\Users\1\Desktop\dziewczynka-w-szkole3221313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490213">
            <a:off x="809117" y="2065044"/>
            <a:ext cx="2983402" cy="198396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39531">
            <a:off x="5692132" y="2151965"/>
            <a:ext cx="2427273" cy="193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000504"/>
            <a:ext cx="3500462" cy="23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ПКК\Desktop\презентация о садике\зимний праздник\Новая папка\Zimn_sk_sla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1142984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00FF"/>
              </a:solidFill>
            </a:endParaRPr>
          </a:p>
          <a:p>
            <a:endParaRPr lang="ru-RU" sz="2000" b="1" i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Снег </a:t>
            </a:r>
            <a:r>
              <a:rPr lang="ru-RU" sz="2000" b="1" dirty="0">
                <a:solidFill>
                  <a:srgbClr val="0000FF"/>
                </a:solidFill>
              </a:rPr>
              <a:t>в лесу и на аллеях,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И река покрылась льдом.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Одевайтесь потеплее-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И на улицу бегом!</a:t>
            </a:r>
          </a:p>
        </p:txBody>
      </p:sp>
      <p:pic>
        <p:nvPicPr>
          <p:cNvPr id="2116" name="Picture 68" descr="C:\Users\ППКК\Desktop\для презент фото+\ПППППППППППППП\IMG_39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1000"/>
            <a:ext cx="4860032" cy="3240021"/>
          </a:xfrm>
          <a:prstGeom prst="round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57158" y="285728"/>
            <a:ext cx="1285884" cy="1202103"/>
            <a:chOff x="2726466" y="371154"/>
            <a:chExt cx="1749281" cy="120210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26466" y="371154"/>
              <a:ext cx="1749281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785148" y="429836"/>
              <a:ext cx="1631918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педагоги ДОУ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714752"/>
            <a:ext cx="4267200" cy="2647950"/>
          </a:xfrm>
          <a:prstGeom prst="roundRect">
            <a:avLst>
              <a:gd name="adj" fmla="val 16667"/>
            </a:avLst>
          </a:prstGeom>
          <a:ln w="571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432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8D6B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215238" cy="77809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Мойдодыр</a:t>
            </a:r>
            <a:r>
              <a:rPr lang="ru-RU" sz="3600" b="1" i="1" dirty="0" smtClean="0">
                <a:solidFill>
                  <a:srgbClr val="FF0000"/>
                </a:solidFill>
              </a:rPr>
              <a:t> пришёл к нам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в гости!»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1857364"/>
            <a:ext cx="2743189" cy="20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7167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142984"/>
            <a:ext cx="3143272" cy="262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4362135"/>
            <a:ext cx="3714776" cy="249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4393389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214283" y="214291"/>
            <a:ext cx="1214446" cy="571504"/>
            <a:chOff x="2726466" y="371154"/>
            <a:chExt cx="1749281" cy="120210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726466" y="371154"/>
              <a:ext cx="1749281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785148" y="429836"/>
              <a:ext cx="1631917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педагоги </a:t>
              </a:r>
              <a:r>
                <a:rPr lang="ru-RU" sz="2000" kern="1200" dirty="0" smtClean="0"/>
                <a:t>ОУ</a:t>
              </a:r>
              <a:endParaRPr lang="ru-RU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8D6B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00232" y="428604"/>
            <a:ext cx="6929486" cy="994122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«Я здоровье берегу - сам себе я помогу!»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500174"/>
            <a:ext cx="3624975" cy="241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3116"/>
            <a:ext cx="2427273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1928802"/>
            <a:ext cx="2275833" cy="3409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4286256"/>
            <a:ext cx="3532203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214283" y="214291"/>
            <a:ext cx="1214446" cy="571504"/>
            <a:chOff x="2726466" y="371154"/>
            <a:chExt cx="1749281" cy="120210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26466" y="371154"/>
              <a:ext cx="1749281" cy="12021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785148" y="429836"/>
              <a:ext cx="1631917" cy="108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педагоги </a:t>
              </a:r>
              <a:r>
                <a:rPr lang="ru-RU" sz="2000" kern="1200" dirty="0" smtClean="0"/>
                <a:t>ОУ</a:t>
              </a:r>
              <a:endParaRPr lang="ru-RU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Оля\ДОУ\ФИЗО\Картинки, фоны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35696" y="548680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 результате ознакомления со спортивными традициями </a:t>
            </a:r>
            <a:r>
              <a:rPr lang="ru-RU" sz="2400" b="1" dirty="0" err="1" smtClean="0">
                <a:solidFill>
                  <a:srgbClr val="7030A0"/>
                </a:solidFill>
              </a:rPr>
              <a:t>Кулундинского</a:t>
            </a:r>
            <a:r>
              <a:rPr lang="ru-RU" sz="2400" b="1" dirty="0" smtClean="0">
                <a:solidFill>
                  <a:srgbClr val="7030A0"/>
                </a:solidFill>
              </a:rPr>
              <a:t> района:</a:t>
            </a:r>
          </a:p>
          <a:p>
            <a:pPr algn="ctr"/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У детей появился достаточный уровень знаний о  здоровом образе жизни, истории и спортивном наследии района. 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Повысился интерес к совместной спортивной деятельности детей,  педагогов и родителей. 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Дошкольники получили представления о спортивной жизни земляков, о разнообразии видов спорта.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Заложены предпосылки  сознательного  отношения к своему здоровью.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Оля\ДОУ\ФИЗО\Картинки, фоны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868" y="50004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endParaRPr lang="ru-RU" dirty="0"/>
          </a:p>
        </p:txBody>
      </p:sp>
      <p:pic>
        <p:nvPicPr>
          <p:cNvPr id="6" name="Рисунок 5" descr="83356878_large_oillica.gif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429124" y="4357694"/>
            <a:ext cx="2141984" cy="2141984"/>
          </a:xfrm>
          <a:prstGeom prst="rect">
            <a:avLst/>
          </a:prstGeom>
        </p:spPr>
      </p:pic>
      <p:pic>
        <p:nvPicPr>
          <p:cNvPr id="5" name="Рисунок 4" descr="http://s9.uploads.ru/t/Dh5jg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00042"/>
            <a:ext cx="5940425" cy="35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14678" y="2571744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</a:rPr>
              <a:t>Спасибо за внимание!!!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99" y="0"/>
            <a:ext cx="9306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МО 04.11.15г\0007-007-Zdorovye-deti-v-zdorovoj-s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8064" y="260648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>
                <a:solidFill>
                  <a:srgbClr val="1D4B1E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D4B1E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развития основ здорового образа жизни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D4B1E"/>
                </a:solidFill>
                <a:latin typeface="Times New Roman" pitchFamily="18" charset="0"/>
                <a:cs typeface="Times New Roman" pitchFamily="18" charset="0"/>
              </a:rPr>
              <a:t>через ознакомление со спортивными традициями родного района.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538000" cy="5643602"/>
          </a:xfrm>
          <a:prstGeom prst="roundRect">
            <a:avLst>
              <a:gd name="adj" fmla="val 16667"/>
            </a:avLst>
          </a:prstGeom>
          <a:ln w="76200">
            <a:solidFill>
              <a:srgbClr val="9DE79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3070554"/>
            <a:ext cx="7848872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1.Обеспечение детей познавательной информацией через знакомство с историей, культурным и спортивным наследием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Кулундинского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2.Привлечение детей и родителей к сотрудничеству для реализации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проведения мероприятий (экскурсий, встреч, выставок и  т.д.).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3.Создание условий для реализации продуктивной деятельности детей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(изготовление подарков, оформление уголков, создание альбомов и т.д.).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4.Привлечение детей  и родителей к активному участию во всех спортивных мероприятиях.</a:t>
            </a:r>
          </a:p>
        </p:txBody>
      </p:sp>
      <p:pic>
        <p:nvPicPr>
          <p:cNvPr id="1026" name="Picture 2" descr="C:\Users\1\Desktop\5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20080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Условия для реализации программы: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Новая папка\презентация о садике\Фото Радуга\IMG_96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12776"/>
            <a:ext cx="3816424" cy="2544283"/>
          </a:xfrm>
          <a:prstGeom prst="teardrop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296" y="3068960"/>
            <a:ext cx="5184576" cy="3456384"/>
          </a:xfrm>
          <a:prstGeom prst="teardrop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1571612"/>
            <a:ext cx="2141521" cy="3566548"/>
          </a:xfrm>
          <a:prstGeom prst="roundRect">
            <a:avLst/>
          </a:prstGeom>
          <a:ln>
            <a:solidFill>
              <a:srgbClr val="9DE79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52"/>
            <a:ext cx="4029250" cy="3133729"/>
          </a:xfrm>
          <a:prstGeom prst="roundRect">
            <a:avLst/>
          </a:prstGeom>
          <a:ln>
            <a:solidFill>
              <a:srgbClr val="9DE79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571612"/>
            <a:ext cx="2000264" cy="3331295"/>
          </a:xfrm>
          <a:prstGeom prst="roundRect">
            <a:avLst/>
          </a:prstGeom>
          <a:ln>
            <a:solidFill>
              <a:srgbClr val="9DE79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3571876"/>
            <a:ext cx="4267200" cy="2867025"/>
          </a:xfrm>
          <a:prstGeom prst="roundRect">
            <a:avLst/>
          </a:prstGeom>
          <a:ln>
            <a:solidFill>
              <a:srgbClr val="9DE79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Новая папка\презентация о садике\Фото Радуга\IMG_01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143116"/>
            <a:ext cx="388843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680520" cy="3120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http://dg55.mycdn.me/getImage?photoId=586000039799&amp;photoType=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3006"/>
            <a:ext cx="4464496" cy="3348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422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Условия для реализации программы:</vt:lpstr>
      <vt:lpstr>Слайд 8</vt:lpstr>
      <vt:lpstr>Слайд 9</vt:lpstr>
      <vt:lpstr>Слайд 10</vt:lpstr>
      <vt:lpstr>Сотрудничество с организациями образовательного округа №1: Окружные спортивные мероприятия:  «Быстрее, выше, сильнее!»     «Спорт-сила, здоровье, красота!»</vt:lpstr>
      <vt:lpstr>Экскурсии: стадион «Локомотив»</vt:lpstr>
      <vt:lpstr>Детско-юношеская спортивная школа</vt:lpstr>
      <vt:lpstr>Встречи с интересными людьми-спортсменами  нашего района: «Городошники Кулунды»</vt:lpstr>
      <vt:lpstr>Спортсмены-гиревики –  братьями Ломаченко. </vt:lpstr>
      <vt:lpstr>Участие в спортивных мероприятиях: летняя районная Олимпиада спортсменов Кулундинского района</vt:lpstr>
      <vt:lpstr>Совместные праздники: «Мама, папа, я- спортивная семья!»</vt:lpstr>
      <vt:lpstr>«Мамочка любимая моя»</vt:lpstr>
      <vt:lpstr>Слайд 19</vt:lpstr>
      <vt:lpstr>Слайд 20</vt:lpstr>
      <vt:lpstr>«Мойдодыр пришёл к нам  в гости!»</vt:lpstr>
      <vt:lpstr>«Я здоровье берегу - сам себе я помогу!»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</dc:title>
  <dc:creator>Ольга</dc:creator>
  <cp:lastModifiedBy>1</cp:lastModifiedBy>
  <cp:revision>89</cp:revision>
  <dcterms:created xsi:type="dcterms:W3CDTF">2015-11-15T17:03:51Z</dcterms:created>
  <dcterms:modified xsi:type="dcterms:W3CDTF">2016-01-17T14:44:53Z</dcterms:modified>
</cp:coreProperties>
</file>