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CC0000"/>
    <a:srgbClr val="CC3300"/>
    <a:srgbClr val="E28700"/>
    <a:srgbClr val="FFD8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356992"/>
            <a:ext cx="4752528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Выполнил: </a:t>
            </a:r>
            <a:r>
              <a:rPr lang="ru-RU" sz="2000" dirty="0" err="1" smtClean="0">
                <a:solidFill>
                  <a:schemeClr val="tx1"/>
                </a:solidFill>
              </a:rPr>
              <a:t>Нуретдинова</a:t>
            </a:r>
            <a:r>
              <a:rPr lang="ru-RU" sz="2000" dirty="0" smtClean="0">
                <a:solidFill>
                  <a:schemeClr val="tx1"/>
                </a:solidFill>
              </a:rPr>
              <a:t> Е.Н.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Воспитатель МКДОУ №8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Home\Pictures\01_День Победы\114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243" y="1124744"/>
            <a:ext cx="6912769" cy="1544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89731"/>
            <a:ext cx="8784976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«Детство, опаленное войной.»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Праздник со слезами на глазах.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85860"/>
            <a:ext cx="4643470" cy="3571900"/>
          </a:xfrm>
          <a:ln>
            <a:solidFill>
              <a:schemeClr val="tx1"/>
            </a:solidFill>
          </a:ln>
        </p:spPr>
      </p:pic>
      <p:pic>
        <p:nvPicPr>
          <p:cNvPr id="5" name="Рисунок 4" descr="13332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3768" y="3571876"/>
            <a:ext cx="4336972" cy="30003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«Никто не забыт, ничто не забыто!»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y_32fd48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357298"/>
            <a:ext cx="6322863" cy="4740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Слава ветеранам войны!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3071810"/>
            <a:ext cx="4419071" cy="3446064"/>
          </a:xfrm>
          <a:ln>
            <a:solidFill>
              <a:schemeClr val="tx1"/>
            </a:solidFill>
          </a:ln>
        </p:spPr>
      </p:pic>
      <p:pic>
        <p:nvPicPr>
          <p:cNvPr id="5" name="Рисунок 4" descr="parad-vetera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85926"/>
            <a:ext cx="4286281" cy="3214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Мир нужен всем!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a24c24ee98275988ac34750643fe8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4476781" cy="3357586"/>
          </a:xfrm>
          <a:ln w="28575">
            <a:solidFill>
              <a:schemeClr val="tx1"/>
            </a:solidFill>
          </a:ln>
        </p:spPr>
      </p:pic>
      <p:pic>
        <p:nvPicPr>
          <p:cNvPr id="5" name="Рисунок 4" descr="20129501149777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14686"/>
            <a:ext cx="4214810" cy="31642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091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Немецкие самолёты летят бомбить советские города.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1b55e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00174"/>
            <a:ext cx="7011801" cy="462010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«Все на борьбу с фашизмом.»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14422"/>
            <a:ext cx="3732075" cy="550072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тылу врага.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61796_html_md049f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3429000"/>
            <a:ext cx="4381530" cy="3286148"/>
          </a:xfrm>
        </p:spPr>
      </p:pic>
      <p:pic>
        <p:nvPicPr>
          <p:cNvPr id="5" name="Рисунок 4" descr="1329681916_detyiv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142984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Зина Портнова.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_nw2gi6Y1f89D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28736"/>
            <a:ext cx="4247974" cy="505473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Валя Котик.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357298"/>
            <a:ext cx="4357718" cy="48389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Марат </a:t>
            </a:r>
            <a:r>
              <a:rPr lang="ru-RU" dirty="0" err="1" smtClean="0">
                <a:solidFill>
                  <a:srgbClr val="FF0000"/>
                </a:solidFill>
              </a:rPr>
              <a:t>Казей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22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285860"/>
            <a:ext cx="3360767" cy="50588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«Всё для фронта, все для победы!»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 - Де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500174"/>
            <a:ext cx="3394472" cy="4525963"/>
          </a:xfrm>
          <a:ln>
            <a:solidFill>
              <a:schemeClr val="tx1"/>
            </a:solidFill>
          </a:ln>
        </p:spPr>
      </p:pic>
      <p:pic>
        <p:nvPicPr>
          <p:cNvPr id="7" name="Рисунок 6" descr="full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4932727" cy="3636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«Победа!»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d21d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85860"/>
            <a:ext cx="6600296" cy="495500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«Детство, опаленное войной.»</vt:lpstr>
      <vt:lpstr>Немецкие самолёты летят бомбить советские города.</vt:lpstr>
      <vt:lpstr>«Все на борьбу с фашизмом.»</vt:lpstr>
      <vt:lpstr>В тылу врага.</vt:lpstr>
      <vt:lpstr>Зина Портнова.</vt:lpstr>
      <vt:lpstr>Валя Котик.</vt:lpstr>
      <vt:lpstr>Марат Казей.</vt:lpstr>
      <vt:lpstr>«Всё для фронта, все для победы!»</vt:lpstr>
      <vt:lpstr>«Победа!»</vt:lpstr>
      <vt:lpstr>Праздник со слезами на глазах.</vt:lpstr>
      <vt:lpstr>«Никто не забыт, ничто не забыто!»</vt:lpstr>
      <vt:lpstr>Слава ветеранам войны!</vt:lpstr>
      <vt:lpstr>Мир нужен всем!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Влад</cp:lastModifiedBy>
  <cp:revision>29</cp:revision>
  <dcterms:created xsi:type="dcterms:W3CDTF">2015-04-19T15:51:03Z</dcterms:created>
  <dcterms:modified xsi:type="dcterms:W3CDTF">2015-09-18T08:40:48Z</dcterms:modified>
</cp:coreProperties>
</file>