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D17B-2EAD-4194-B70D-DD960021A3BF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FDA1-835B-4D28-BC85-FE026ACEE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25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D17B-2EAD-4194-B70D-DD960021A3BF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FDA1-835B-4D28-BC85-FE026ACEE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48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D17B-2EAD-4194-B70D-DD960021A3BF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FDA1-835B-4D28-BC85-FE026ACEE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7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D17B-2EAD-4194-B70D-DD960021A3BF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FDA1-835B-4D28-BC85-FE026ACEE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67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D17B-2EAD-4194-B70D-DD960021A3BF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FDA1-835B-4D28-BC85-FE026ACEE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11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D17B-2EAD-4194-B70D-DD960021A3BF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FDA1-835B-4D28-BC85-FE026ACEE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17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D17B-2EAD-4194-B70D-DD960021A3BF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FDA1-835B-4D28-BC85-FE026ACEE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55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D17B-2EAD-4194-B70D-DD960021A3BF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FDA1-835B-4D28-BC85-FE026ACEE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430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D17B-2EAD-4194-B70D-DD960021A3BF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FDA1-835B-4D28-BC85-FE026ACEE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34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D17B-2EAD-4194-B70D-DD960021A3BF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FDA1-835B-4D28-BC85-FE026ACEE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21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D17B-2EAD-4194-B70D-DD960021A3BF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FDA1-835B-4D28-BC85-FE026ACEE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37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7D17B-2EAD-4194-B70D-DD960021A3BF}" type="datetimeFigureOut">
              <a:rPr lang="ru-RU" smtClean="0"/>
              <a:pPr/>
              <a:t>15.01.2016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6FDA1-835B-4D28-BC85-FE026ACEE8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99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96886" y="1122363"/>
            <a:ext cx="8980714" cy="2387600"/>
          </a:xfrm>
        </p:spPr>
        <p:txBody>
          <a:bodyPr/>
          <a:lstStyle/>
          <a:p>
            <a:r>
              <a:rPr lang="ru-RU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Будни  в детском саду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7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40" y="242326"/>
            <a:ext cx="5109659" cy="38322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1631" y="2683565"/>
            <a:ext cx="5261113" cy="39458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6258" y="3975707"/>
            <a:ext cx="55190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 меня довольный вид, я накормлен и умыт,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Мне бензину дали много,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Хороша была дорога!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03207" y="25433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Руль, четыре колеса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да дороги полоса,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ветер дует мне в стекло.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Мне сегодня повезло.</a:t>
            </a:r>
          </a:p>
        </p:txBody>
      </p:sp>
    </p:spTree>
    <p:extLst>
      <p:ext uri="{BB962C8B-B14F-4D97-AF65-F5344CB8AC3E}">
        <p14:creationId xmlns:p14="http://schemas.microsoft.com/office/powerpoint/2010/main" val="189278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147" y="467789"/>
            <a:ext cx="6444740" cy="48335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66657" y="5436552"/>
            <a:ext cx="33310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Смотрит горло врач у Саши: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– Как дела, дружочек, наши?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Молодец, прошла ангина!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Пей почаще чай с малиной.</a:t>
            </a:r>
          </a:p>
        </p:txBody>
      </p:sp>
    </p:spTree>
    <p:extLst>
      <p:ext uri="{BB962C8B-B14F-4D97-AF65-F5344CB8AC3E}">
        <p14:creationId xmlns:p14="http://schemas.microsoft.com/office/powerpoint/2010/main" val="13548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54" y="267436"/>
            <a:ext cx="4068124" cy="30510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01" y="3642838"/>
            <a:ext cx="3909099" cy="29318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6864" y="3537076"/>
            <a:ext cx="4091310" cy="30684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4314" y="255229"/>
            <a:ext cx="4138930" cy="31041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148" y="1915495"/>
            <a:ext cx="3674527" cy="275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1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74" y="3710137"/>
            <a:ext cx="4197152" cy="31478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57" y="251792"/>
            <a:ext cx="4395934" cy="32969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904" y="3498573"/>
            <a:ext cx="4134678" cy="31010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914" y="228363"/>
            <a:ext cx="4122372" cy="30917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2122" y="1895534"/>
            <a:ext cx="3509932" cy="263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9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369" y="-1"/>
            <a:ext cx="5908578" cy="44314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4209" y="2295133"/>
            <a:ext cx="6347791" cy="456286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221896" y="-1"/>
            <a:ext cx="59701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Нельзя нам на свете прожить без чудес,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Они нас повсюду встречают.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Волшебный, осенний и сказочный лес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Нас в гости к себе приглашает.</a:t>
            </a:r>
          </a:p>
          <a:p>
            <a:endParaRPr lang="ru-RU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986973" y="4362271"/>
            <a:ext cx="45789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Закружится ветер под песню дождя,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Листочки нам под ноги бросит.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Такая красивая эта пора: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Пришла к нам опять Чудо-Осень.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32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lum bright="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9631"/>
            <a:ext cx="5923721" cy="44427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89813" y="0"/>
            <a:ext cx="48065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Солнышко усталое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Скупо греешь ты!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Жёлтые да алые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Кружатся листы.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шелесте да в шорохе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Наш осенний сад.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 дорожках ворохи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Пёстрые лежат.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085" y="2670312"/>
            <a:ext cx="5943915" cy="418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9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63" y="246111"/>
            <a:ext cx="4649146" cy="34868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313" y="2726635"/>
            <a:ext cx="4703007" cy="34503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98777" y="5085133"/>
            <a:ext cx="32330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 высоко от земли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Пролетают журавли.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Всё летит! Должно быть, это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Улетает наше лето.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46414" y="3819435"/>
            <a:ext cx="35759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Под ногами шелестят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 летят… летят… летят…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Пролетают паутинки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 паучками в серединке,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04000" y="405313"/>
            <a:ext cx="35705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Стало вдруг светлее вдвое,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Двор как в солнечных лучах –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Это платье золотое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 березы на плечах.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Утром мы во двор идём –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Листья сыплются дождём, 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4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lum bright="3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433" y="396619"/>
            <a:ext cx="4347975" cy="32609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lum bright="3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350" y="298174"/>
            <a:ext cx="4055164" cy="30413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4468" y="3497153"/>
            <a:ext cx="4107543" cy="30806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30418" y="993913"/>
            <a:ext cx="3478696" cy="1788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Вьётся в воздухе листва,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жёлтых листьях Когалым.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 окошка мы сидим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 глядим наружу.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Шепчут листья: - Улетим! -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 ныряют в лужу.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2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34767" y="641981"/>
            <a:ext cx="312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 мячиком люблю играть,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 полу его гонять,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Нападу, схвачу, поймаю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 опять его кидаю!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312" y="304051"/>
            <a:ext cx="5372546" cy="40294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341" y="2401956"/>
            <a:ext cx="5605616" cy="42042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445273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Подарили Соньке мяч,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Вдруг раздался громкий плач.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Мяч никак не лезет в рот -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Вот ребенок и ревет!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02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8979" y="775252"/>
            <a:ext cx="5565311" cy="41739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176657" y="2470061"/>
            <a:ext cx="3069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Косметологу же Асе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Нравится ресницы красить,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Пудрить лоб и пудрить нос,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Красить губы ярче роз,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33061" y="2470061"/>
            <a:ext cx="3180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Нравится работать Уле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Парикмахером в салоне –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Причесать, постричь, завить,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Лаком для волос облить.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90660" y="5298986"/>
            <a:ext cx="46683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Щечки бледные румянить,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Веки обводить тенями,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 на пальчиках руки –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Красить лаком ноготки.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9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1212" y="2509630"/>
            <a:ext cx="5456110" cy="409208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17" y="245046"/>
            <a:ext cx="5186175" cy="38896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20343" y="72099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Свою куклу я качаю, спать укладываю.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Чтобы кукла не скучала, байки складываю,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Потом песню пропою ей тихо, ласково,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Да поправлю одеяльце ей атласное.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5253" y="4273827"/>
            <a:ext cx="51484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Спи, усни, моя подружка, без забот-хлопот,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 окном на небе звёзды водят хоровод.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Нам с тобой не будет скучно до утра: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Сказки ждут нас в снах чудесных, спать пора.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44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7669" y="1200329"/>
            <a:ext cx="5978073" cy="44835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95799" y="0"/>
            <a:ext cx="46699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Я,  повар  –  кондитер,  смогу  всё  испечь,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Для  этого  надо  хорошую  печь.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Чтоб  было  отличным  у  всех  настроенье,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Пеку  для  народа,  торты  и  печенье.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26429" y="5657671"/>
            <a:ext cx="47788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Пеку  я  ватрушки,  блины,  кренделя,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Пирожные,  сдобу,  конечно  не  зря.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  северный  пряник  блестит  словно  лаком,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  орехом,  изюмом  и  жареным  маком.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0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5" id="{91E92CD1-1B66-46BB-B76C-5A343AAF0656}" vid="{BB021752-994E-4A52-8713-78E309A92D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95</TotalTime>
  <Words>462</Words>
  <Application>Microsoft Office PowerPoint</Application>
  <PresentationFormat>Произвольный</PresentationFormat>
  <Paragraphs>95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Тема5</vt:lpstr>
      <vt:lpstr>Будни  в детском саду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Настя</cp:lastModifiedBy>
  <cp:revision>14</cp:revision>
  <dcterms:created xsi:type="dcterms:W3CDTF">2015-09-28T13:33:36Z</dcterms:created>
  <dcterms:modified xsi:type="dcterms:W3CDTF">2016-01-15T15:18:48Z</dcterms:modified>
</cp:coreProperties>
</file>