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CD2A-70E8-4CE6-B215-58887A3E729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422C-07A0-4C61-8BF5-6D91FBC6AA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422C-07A0-4C61-8BF5-6D91FBC6AA4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36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8FB5-5BDF-4376-8801-4E9FB8201EF7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A541-78AF-4948-A816-7734580C41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u="sng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 – развивающая среда</a:t>
            </a:r>
            <a:endParaRPr lang="ru-RU" b="1" i="1" u="sng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автономное дошкольное </a:t>
            </a:r>
            <a:r>
              <a:rPr lang="ru-RU" sz="24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образовательное учреждение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детского сада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«Золушка»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0804" y="4077072"/>
            <a:ext cx="519319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Остапкевич О.Ф. 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0804" y="6493409"/>
            <a:ext cx="124239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1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48072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экспериментирования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1128"/>
            <a:ext cx="4283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Как наш опыт получился,</a:t>
            </a:r>
          </a:p>
          <a:p>
            <a:r>
              <a:rPr lang="ru-RU" sz="2400" b="1" i="1" dirty="0" smtClean="0"/>
              <a:t>Сколько времени он длился?</a:t>
            </a:r>
          </a:p>
          <a:p>
            <a:r>
              <a:rPr lang="ru-RU" sz="2400" b="1" i="1" dirty="0" smtClean="0"/>
              <a:t>Удивляемся всему:</a:t>
            </a:r>
          </a:p>
          <a:p>
            <a:r>
              <a:rPr lang="ru-RU" sz="2400" b="1" i="1" dirty="0" smtClean="0"/>
              <a:t>Как? Зачем? И почему?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1045" y="851228"/>
            <a:ext cx="403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Это всё – эксперименты –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Интересные моменты!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Всё, всё, всё хотим узнать!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Нужно всё зарисовать!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156"/>
            <a:ext cx="4770276" cy="3180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999" y="3573016"/>
            <a:ext cx="4977560" cy="33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0"/>
            <a:ext cx="266528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Учебная зона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73" y="692696"/>
            <a:ext cx="6660413" cy="4439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1620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Мы с фигурами знакомы,</a:t>
            </a:r>
          </a:p>
          <a:p>
            <a:pPr algn="ctr"/>
            <a:r>
              <a:rPr lang="ru-RU" sz="2400" b="1" i="1" dirty="0" smtClean="0"/>
              <a:t>Про цифры много узнаём.</a:t>
            </a:r>
          </a:p>
          <a:p>
            <a:pPr algn="ctr"/>
            <a:r>
              <a:rPr lang="ru-RU" sz="2400" b="1" i="1" dirty="0" smtClean="0"/>
              <a:t>И математики законы</a:t>
            </a:r>
          </a:p>
          <a:p>
            <a:pPr algn="ctr"/>
            <a:r>
              <a:rPr lang="ru-RU" sz="2400" b="1" i="1" dirty="0" smtClean="0"/>
              <a:t>Постигать не устаём!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244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930" y="16225"/>
            <a:ext cx="483414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Патриотический уголок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299" y="2512584"/>
            <a:ext cx="5252701" cy="4345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000"/>
            <a:ext cx="3891299" cy="4484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11" y="5558609"/>
            <a:ext cx="389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Россию любить и знать!</a:t>
            </a:r>
          </a:p>
          <a:p>
            <a:pPr algn="ctr"/>
            <a:r>
              <a:rPr lang="ru-RU" sz="2400" b="1" i="1" dirty="0" smtClean="0"/>
              <a:t>Как важно не опоздать….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516" y="1183244"/>
            <a:ext cx="3684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prstClr val="black"/>
                </a:solidFill>
              </a:rPr>
              <a:t>Если не мы, то кто же,</a:t>
            </a:r>
          </a:p>
          <a:p>
            <a:pPr lvl="0" algn="ctr"/>
            <a:r>
              <a:rPr lang="ru-RU" sz="2400" b="1" i="1" dirty="0">
                <a:solidFill>
                  <a:prstClr val="black"/>
                </a:solidFill>
              </a:rPr>
              <a:t>Детям нашим поможет</a:t>
            </a:r>
          </a:p>
        </p:txBody>
      </p:sp>
    </p:spTree>
    <p:extLst>
      <p:ext uri="{BB962C8B-B14F-4D97-AF65-F5344CB8AC3E}">
        <p14:creationId xmlns:p14="http://schemas.microsoft.com/office/powerpoint/2010/main" val="36859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1" b="89987" l="9827" r="89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595" y="597521"/>
            <a:ext cx="316388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1885" y="16225"/>
            <a:ext cx="369864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дежурства</a:t>
            </a:r>
            <a:endParaRPr lang="ru-RU" sz="32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013176"/>
            <a:ext cx="4338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Все хотят дежурным быть</a:t>
            </a:r>
          </a:p>
          <a:p>
            <a:r>
              <a:rPr lang="ru-RU" sz="2400" b="1" i="1" dirty="0" smtClean="0"/>
              <a:t>Чтобы всем руководить.</a:t>
            </a:r>
          </a:p>
          <a:p>
            <a:r>
              <a:rPr lang="ru-RU" sz="2400" b="1" i="1" dirty="0" smtClean="0"/>
              <a:t>Ведь дежурить каждый день,</a:t>
            </a:r>
          </a:p>
          <a:p>
            <a:r>
              <a:rPr lang="ru-RU" sz="2400" b="1" i="1" dirty="0" smtClean="0"/>
              <a:t>Малышам совсем не лень!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09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ролевые игры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774"/>
            <a:ext cx="3491880" cy="3322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79875"/>
            <a:ext cx="3168352" cy="4026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364" y="3789040"/>
            <a:ext cx="3298707" cy="306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5454" y="390473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Магазин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06400" y="52863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Семья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21894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Больница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266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293096"/>
            <a:ext cx="5508104" cy="2588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-277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 игры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394987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192" y="-312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группа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74" y="3573016"/>
            <a:ext cx="4930625" cy="3286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3" y="692697"/>
            <a:ext cx="4753716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1" y="1324218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Группу всю мы показали,</a:t>
            </a:r>
          </a:p>
          <a:p>
            <a:r>
              <a:rPr lang="ru-RU" sz="2400" b="1" i="1" dirty="0" smtClean="0"/>
              <a:t>О себе все рассказали.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9719"/>
            <a:ext cx="453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Вас в гости снова будем ждать,</a:t>
            </a: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Нам есть еще, что показать!</a:t>
            </a:r>
          </a:p>
        </p:txBody>
      </p:sp>
    </p:spTree>
    <p:extLst>
      <p:ext uri="{BB962C8B-B14F-4D97-AF65-F5344CB8AC3E}">
        <p14:creationId xmlns:p14="http://schemas.microsoft.com/office/powerpoint/2010/main" val="32307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Цель: </a:t>
            </a:r>
            <a:r>
              <a:rPr lang="ru-RU" sz="2000" dirty="0" smtClean="0"/>
              <a:t>формирование развивающей среды, способствующей гармоничному развитию и саморазвитию детей.</a:t>
            </a:r>
          </a:p>
          <a:p>
            <a:r>
              <a:rPr lang="ru-RU" sz="2000" b="1" i="1" u="sng" dirty="0" smtClean="0"/>
              <a:t>Основные задачи:</a:t>
            </a:r>
          </a:p>
          <a:p>
            <a:r>
              <a:rPr lang="ru-RU" sz="2000" dirty="0" smtClean="0"/>
              <a:t>   1. Создать благоприятные условия для творческого саморазвития личности каждого ребенка;</a:t>
            </a:r>
          </a:p>
          <a:p>
            <a:r>
              <a:rPr lang="ru-RU" sz="2000" dirty="0" smtClean="0"/>
              <a:t>   2. Способствовать развитию эмоционального благополучия детей с учетом их потребностей и интересов;</a:t>
            </a:r>
          </a:p>
          <a:p>
            <a:r>
              <a:rPr lang="ru-RU" sz="2000" b="1" i="1" u="sng" dirty="0" smtClean="0"/>
              <a:t>При построении предметно - пространственной среды соблюдались принципы:</a:t>
            </a:r>
          </a:p>
          <a:p>
            <a:r>
              <a:rPr lang="ru-RU" sz="2000" dirty="0" smtClean="0"/>
              <a:t>Открытости;</a:t>
            </a:r>
          </a:p>
          <a:p>
            <a:r>
              <a:rPr lang="ru-RU" sz="2000" dirty="0" smtClean="0"/>
              <a:t>Гибкого зонирования;</a:t>
            </a:r>
          </a:p>
          <a:p>
            <a:r>
              <a:rPr lang="ru-RU" sz="2000" dirty="0" smtClean="0"/>
              <a:t>Стабильности -динамичности;</a:t>
            </a:r>
          </a:p>
          <a:p>
            <a:r>
              <a:rPr lang="ru-RU" sz="2000" dirty="0" smtClean="0"/>
              <a:t>Полуфункциональности ;</a:t>
            </a:r>
          </a:p>
          <a:p>
            <a:r>
              <a:rPr lang="ru-RU" sz="2000" dirty="0" smtClean="0"/>
              <a:t>Гендерный подход.</a:t>
            </a:r>
          </a:p>
          <a:p>
            <a:r>
              <a:rPr lang="ru-RU" sz="2000" dirty="0" smtClean="0"/>
              <a:t>    Предметно-развивающая среда  созданная в нашей группе динамична, педагогически целесообразна, отличается высокой культурой, эстетикой, создает комфортную обстановку, способствует эмоциональному благополучию детей. Предлагаю вашему вниманию презентацию группы «Рябинка». 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109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3934"/>
            <a:ext cx="660315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физической культуры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859" y="692696"/>
            <a:ext cx="6156683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4790781"/>
            <a:ext cx="6390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Если день начать с зарядки, </a:t>
            </a:r>
            <a:br>
              <a:rPr lang="ru-RU" sz="2400" b="1" i="1" dirty="0" smtClean="0"/>
            </a:br>
            <a:r>
              <a:rPr lang="ru-RU" sz="2400" b="1" i="1" dirty="0" smtClean="0"/>
              <a:t>Значит, будет всё в порядке. </a:t>
            </a:r>
            <a:br>
              <a:rPr lang="ru-RU" sz="2400" b="1" i="1" dirty="0" smtClean="0"/>
            </a:br>
            <a:r>
              <a:rPr lang="ru-RU" sz="2400" b="1" i="1" dirty="0" smtClean="0"/>
              <a:t>Нам пилюли и микстуру </a:t>
            </a:r>
            <a:br>
              <a:rPr lang="ru-RU" sz="2400" b="1" i="1" dirty="0" smtClean="0"/>
            </a:br>
            <a:r>
              <a:rPr lang="ru-RU" sz="2400" b="1" i="1" dirty="0" smtClean="0"/>
              <a:t>Заменяют физкультура!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1"/>
            <a:ext cx="77048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Театрально - музыкальный уголок</a:t>
            </a:r>
            <a:endParaRPr lang="ru-RU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633"/>
            <a:ext cx="4572000" cy="3886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96" y="3474830"/>
            <a:ext cx="4608004" cy="3383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98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Каждый день и каждый час</a:t>
            </a:r>
            <a:br>
              <a:rPr lang="ru-RU" sz="2400" b="1" i="1" dirty="0" smtClean="0"/>
            </a:br>
            <a:r>
              <a:rPr lang="ru-RU" sz="2400" b="1" i="1" dirty="0" smtClean="0"/>
              <a:t>Мы хотим играть для Вас!!!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1548924"/>
            <a:ext cx="4356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</a:rPr>
              <a:t>В нашей группе все </a:t>
            </a:r>
            <a:r>
              <a:rPr lang="ru-RU" sz="2400" b="1" i="1" dirty="0" smtClean="0">
                <a:solidFill>
                  <a:prstClr val="black"/>
                </a:solidFill>
              </a:rPr>
              <a:t>актеры,</a:t>
            </a:r>
          </a:p>
          <a:p>
            <a:r>
              <a:rPr lang="ru-RU" sz="2400" b="1" i="1" dirty="0" smtClean="0">
                <a:solidFill>
                  <a:prstClr val="black"/>
                </a:solidFill>
              </a:rPr>
              <a:t>Кукловоды </a:t>
            </a:r>
            <a:r>
              <a:rPr lang="ru-RU" sz="2400" b="1" i="1" dirty="0">
                <a:solidFill>
                  <a:prstClr val="black"/>
                </a:solidFill>
              </a:rPr>
              <a:t>и танцоры.</a:t>
            </a:r>
            <a:r>
              <a:rPr lang="ru-RU" dirty="0">
                <a:solidFill>
                  <a:prstClr val="black"/>
                </a:solidFill>
              </a:rPr>
              <a:t> 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995" y="-36095"/>
            <a:ext cx="555754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Игровая зона для мальчиков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2640098"/>
            <a:ext cx="5148065" cy="4217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4015438" cy="3673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15438" y="701106"/>
            <a:ext cx="522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А вот любимое местечко,</a:t>
            </a:r>
          </a:p>
          <a:p>
            <a:r>
              <a:rPr lang="ru-RU" sz="2400" b="1" i="1" dirty="0" smtClean="0">
                <a:solidFill>
                  <a:prstClr val="black"/>
                </a:solidFill>
              </a:rPr>
              <a:t>Здесь время мчится, словно речка</a:t>
            </a:r>
            <a:r>
              <a:rPr lang="ru-RU" sz="2400" b="1" i="1" dirty="0">
                <a:solidFill>
                  <a:prstClr val="black"/>
                </a:solidFill>
              </a:rPr>
              <a:t>,</a:t>
            </a:r>
          </a:p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 Тут быстро взрослым можно стать,</a:t>
            </a:r>
          </a:p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И профессии менять!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03" y="4077072"/>
            <a:ext cx="4015438" cy="277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-99392"/>
            <a:ext cx="353154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Конструирования</a:t>
            </a:r>
            <a:endParaRPr lang="ru-RU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630" y="485383"/>
            <a:ext cx="5766769" cy="49001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1572" y="53855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Раз, два, три — сложу детали, </a:t>
            </a:r>
            <a:br>
              <a:rPr lang="ru-RU" sz="2400" b="1" i="1" dirty="0" smtClean="0"/>
            </a:br>
            <a:r>
              <a:rPr lang="ru-RU" sz="2400" b="1" i="1" dirty="0" smtClean="0"/>
              <a:t>Чтоб они машиной стали.</a:t>
            </a:r>
            <a:br>
              <a:rPr lang="ru-RU" sz="2400" b="1" i="1" dirty="0" smtClean="0"/>
            </a:br>
            <a:r>
              <a:rPr lang="ru-RU" sz="2400" b="1" i="1" dirty="0" smtClean="0"/>
              <a:t>Из конструктора такого</a:t>
            </a:r>
            <a:br>
              <a:rPr lang="ru-RU" sz="2400" b="1" i="1" dirty="0" smtClean="0"/>
            </a:br>
            <a:r>
              <a:rPr lang="ru-RU" sz="2400" b="1" i="1" dirty="0" smtClean="0"/>
              <a:t>Что ни сделай — все толково!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290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142" y="-171400"/>
            <a:ext cx="50337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Игровая зона для девочек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160" y="2670387"/>
            <a:ext cx="5181732" cy="42245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5892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u="sng" dirty="0" smtClean="0"/>
              <a:t>Хороши у нас игрушки-</a:t>
            </a:r>
          </a:p>
          <a:p>
            <a:pPr algn="ctr"/>
            <a:r>
              <a:rPr lang="ru-RU" sz="2400" b="1" i="1" u="sng" dirty="0" smtClean="0"/>
              <a:t>Куклы, мишки, погремушки.</a:t>
            </a:r>
          </a:p>
          <a:p>
            <a:pPr algn="ctr"/>
            <a:r>
              <a:rPr lang="ru-RU" sz="2400" b="1" i="1" u="sng" dirty="0" smtClean="0"/>
              <a:t>Поиграем и потом,</a:t>
            </a:r>
          </a:p>
          <a:p>
            <a:pPr algn="ctr"/>
            <a:r>
              <a:rPr lang="ru-RU" sz="2400" b="1" i="1" u="sng" dirty="0" smtClean="0"/>
              <a:t>Все на место уберем. </a:t>
            </a:r>
            <a:endParaRPr lang="ru-RU" sz="2400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2" y="413375"/>
            <a:ext cx="4041706" cy="4091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2" y="4430186"/>
            <a:ext cx="4041705" cy="24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Книжный уголок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778" y="2706232"/>
            <a:ext cx="2951731" cy="4151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199" y="871021"/>
            <a:ext cx="3168864" cy="4437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Что за чудо эти книжки!</a:t>
            </a:r>
          </a:p>
          <a:p>
            <a:r>
              <a:rPr lang="ru-RU" sz="2400" b="1" i="1" dirty="0" smtClean="0"/>
              <a:t>Очень любят их детишки!</a:t>
            </a:r>
          </a:p>
          <a:p>
            <a:r>
              <a:rPr lang="ru-RU" sz="2400" b="1" i="1" dirty="0" smtClean="0"/>
              <a:t>Регулярно все читают,</a:t>
            </a:r>
          </a:p>
          <a:p>
            <a:r>
              <a:rPr lang="ru-RU" sz="2400" b="1" i="1" dirty="0" smtClean="0"/>
              <a:t>Много знаний получают!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054659" cy="37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40" y="2497355"/>
            <a:ext cx="4609160" cy="43606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16225"/>
            <a:ext cx="319888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природы</a:t>
            </a:r>
            <a:endParaRPr lang="ru-RU" sz="3200" b="1" i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8780"/>
            <a:ext cx="5148064" cy="3495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97152"/>
            <a:ext cx="5742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 нас почти, что зимний сад</a:t>
            </a:r>
          </a:p>
          <a:p>
            <a:r>
              <a:rPr lang="ru-RU" sz="2400" b="1" i="1" dirty="0" smtClean="0"/>
              <a:t>В природном уголке.</a:t>
            </a:r>
          </a:p>
          <a:p>
            <a:r>
              <a:rPr lang="ru-RU" sz="2400" b="1" i="1" dirty="0" smtClean="0"/>
              <a:t>Здесь потрудиться каждый рад,</a:t>
            </a:r>
          </a:p>
          <a:p>
            <a:r>
              <a:rPr lang="ru-RU" sz="2400" b="1" i="1" dirty="0" smtClean="0"/>
              <a:t>Помочь рука к руке!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5770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92</TotalTime>
  <Words>395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Тема8</vt:lpstr>
      <vt:lpstr>Предметно – 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</dc:title>
  <dc:creator>Настя</dc:creator>
  <cp:lastModifiedBy>Анастасия</cp:lastModifiedBy>
  <cp:revision>16</cp:revision>
  <dcterms:created xsi:type="dcterms:W3CDTF">2014-02-09T12:50:53Z</dcterms:created>
  <dcterms:modified xsi:type="dcterms:W3CDTF">2016-01-15T15:16:20Z</dcterms:modified>
</cp:coreProperties>
</file>