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8" r:id="rId2"/>
    <p:sldId id="269" r:id="rId3"/>
    <p:sldId id="263" r:id="rId4"/>
    <p:sldId id="265" r:id="rId5"/>
    <p:sldId id="257" r:id="rId6"/>
    <p:sldId id="259" r:id="rId7"/>
    <p:sldId id="264" r:id="rId8"/>
    <p:sldId id="267" r:id="rId9"/>
    <p:sldId id="261" r:id="rId10"/>
    <p:sldId id="260" r:id="rId11"/>
    <p:sldId id="266" r:id="rId12"/>
    <p:sldId id="270" r:id="rId1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24" autoAdjust="0"/>
  </p:normalViewPr>
  <p:slideViewPr>
    <p:cSldViewPr>
      <p:cViewPr>
        <p:scale>
          <a:sx n="73" d="100"/>
          <a:sy n="73" d="100"/>
        </p:scale>
        <p:origin x="-34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BC228-05E6-4147-816F-631CA4FFE75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3BAA1D-5F37-4751-BAAD-C1F453FD0723}">
      <dgm:prSet phldrT="[Текст]" custT="1"/>
      <dgm:spPr/>
      <dgm:t>
        <a:bodyPr/>
        <a:lstStyle/>
        <a:p>
          <a:r>
            <a:rPr lang="ru-RU" sz="2800" b="1" dirty="0" smtClean="0"/>
            <a:t>Смута</a:t>
          </a:r>
          <a:r>
            <a:rPr lang="ru-RU" sz="3000" dirty="0" smtClean="0"/>
            <a:t> </a:t>
          </a:r>
          <a:endParaRPr lang="ru-RU" sz="3000" dirty="0"/>
        </a:p>
      </dgm:t>
    </dgm:pt>
    <dgm:pt modelId="{963F2841-4C07-44EE-B19A-D59E129497F8}" type="parTrans" cxnId="{0712CAA5-1CF4-468F-BE4B-5F9190E7397D}">
      <dgm:prSet/>
      <dgm:spPr/>
      <dgm:t>
        <a:bodyPr/>
        <a:lstStyle/>
        <a:p>
          <a:endParaRPr lang="ru-RU"/>
        </a:p>
      </dgm:t>
    </dgm:pt>
    <dgm:pt modelId="{230A5927-84CC-4B6A-BE9A-AE1D2E736D09}" type="sibTrans" cxnId="{0712CAA5-1CF4-468F-BE4B-5F9190E7397D}">
      <dgm:prSet/>
      <dgm:spPr/>
      <dgm:t>
        <a:bodyPr/>
        <a:lstStyle/>
        <a:p>
          <a:endParaRPr lang="ru-RU"/>
        </a:p>
      </dgm:t>
    </dgm:pt>
    <dgm:pt modelId="{ED37DF4D-32B7-47E0-94A8-FCA6F05C1207}" type="pres">
      <dgm:prSet presAssocID="{19CBC228-05E6-4147-816F-631CA4FFE75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E46C8F-5EB3-4DFE-A377-BB09A6CD6F2B}" type="pres">
      <dgm:prSet presAssocID="{CD3BAA1D-5F37-4751-BAAD-C1F453FD0723}" presName="centerShape" presStyleLbl="node0" presStyleIdx="0" presStyleCnt="1" custScaleY="106961" custLinFactNeighborX="20219" custLinFactNeighborY="5163"/>
      <dgm:spPr/>
      <dgm:t>
        <a:bodyPr/>
        <a:lstStyle/>
        <a:p>
          <a:endParaRPr lang="ru-RU"/>
        </a:p>
      </dgm:t>
    </dgm:pt>
  </dgm:ptLst>
  <dgm:cxnLst>
    <dgm:cxn modelId="{7C349517-A448-465F-A791-1291651625C1}" type="presOf" srcId="{CD3BAA1D-5F37-4751-BAAD-C1F453FD0723}" destId="{EAE46C8F-5EB3-4DFE-A377-BB09A6CD6F2B}" srcOrd="0" destOrd="0" presId="urn:microsoft.com/office/officeart/2005/8/layout/radial5"/>
    <dgm:cxn modelId="{0712CAA5-1CF4-468F-BE4B-5F9190E7397D}" srcId="{19CBC228-05E6-4147-816F-631CA4FFE756}" destId="{CD3BAA1D-5F37-4751-BAAD-C1F453FD0723}" srcOrd="0" destOrd="0" parTransId="{963F2841-4C07-44EE-B19A-D59E129497F8}" sibTransId="{230A5927-84CC-4B6A-BE9A-AE1D2E736D09}"/>
    <dgm:cxn modelId="{9C9E0B6A-2592-4CDE-81D8-5AF4AAD93BFE}" type="presOf" srcId="{19CBC228-05E6-4147-816F-631CA4FFE756}" destId="{ED37DF4D-32B7-47E0-94A8-FCA6F05C1207}" srcOrd="0" destOrd="0" presId="urn:microsoft.com/office/officeart/2005/8/layout/radial5"/>
    <dgm:cxn modelId="{73736B62-0A7D-4211-8B91-DC6DB3EB0D54}" type="presParOf" srcId="{ED37DF4D-32B7-47E0-94A8-FCA6F05C1207}" destId="{EAE46C8F-5EB3-4DFE-A377-BB09A6CD6F2B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B76C11-D4AA-4161-94BD-198474F59A80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2C57CC-9E9D-4986-8C80-D3345E70DFB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800" b="1" dirty="0" smtClean="0"/>
            <a:t>Смута</a:t>
          </a:r>
          <a:endParaRPr lang="ru-RU" sz="2800" b="1" dirty="0"/>
        </a:p>
      </dgm:t>
    </dgm:pt>
    <dgm:pt modelId="{7FA998E7-2272-4461-B5EC-3267CA31675A}" type="parTrans" cxnId="{FA1BFEE0-ECE7-4497-B0B4-FF4835C8DAAF}">
      <dgm:prSet/>
      <dgm:spPr/>
      <dgm:t>
        <a:bodyPr/>
        <a:lstStyle/>
        <a:p>
          <a:endParaRPr lang="ru-RU"/>
        </a:p>
      </dgm:t>
    </dgm:pt>
    <dgm:pt modelId="{DD88C355-D1A6-4217-971A-13F1ED7D252C}" type="sibTrans" cxnId="{FA1BFEE0-ECE7-4497-B0B4-FF4835C8DAAF}">
      <dgm:prSet/>
      <dgm:spPr/>
      <dgm:t>
        <a:bodyPr/>
        <a:lstStyle/>
        <a:p>
          <a:endParaRPr lang="ru-RU"/>
        </a:p>
      </dgm:t>
    </dgm:pt>
    <dgm:pt modelId="{B71B4D35-F118-49D9-93CB-4719113B4036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Беда</a:t>
          </a:r>
          <a:endParaRPr lang="ru-RU" sz="2800" dirty="0"/>
        </a:p>
      </dgm:t>
    </dgm:pt>
    <dgm:pt modelId="{68FF9192-45A3-445F-8B8C-D8354D718A65}" type="parTrans" cxnId="{1783C54A-6430-4881-9143-310BD935BAB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25A3ED3-4061-4941-97E7-F50501DE04E3}" type="sibTrans" cxnId="{1783C54A-6430-4881-9143-310BD935BAB4}">
      <dgm:prSet/>
      <dgm:spPr/>
      <dgm:t>
        <a:bodyPr/>
        <a:lstStyle/>
        <a:p>
          <a:endParaRPr lang="ru-RU"/>
        </a:p>
      </dgm:t>
    </dgm:pt>
    <dgm:pt modelId="{A7A85A91-11F8-4ED8-B23F-42491DBF9339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err="1" smtClean="0"/>
            <a:t>Раздо-ры</a:t>
          </a:r>
          <a:endParaRPr lang="ru-RU" sz="2800" dirty="0"/>
        </a:p>
      </dgm:t>
    </dgm:pt>
    <dgm:pt modelId="{33B0F41C-83BC-45E0-A7F8-F0EC1DBD63C9}" type="parTrans" cxnId="{CAE98795-251F-47BC-9D60-AE68E93BAF1F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CD70CFA-6194-42CE-8DD7-B4FF42146A40}" type="sibTrans" cxnId="{CAE98795-251F-47BC-9D60-AE68E93BAF1F}">
      <dgm:prSet/>
      <dgm:spPr/>
      <dgm:t>
        <a:bodyPr/>
        <a:lstStyle/>
        <a:p>
          <a:endParaRPr lang="ru-RU"/>
        </a:p>
      </dgm:t>
    </dgm:pt>
    <dgm:pt modelId="{5668866B-3E0F-4BDA-8D77-A1CDA5EA136B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Тревожное</a:t>
          </a:r>
          <a:endParaRPr lang="ru-RU" sz="2800" dirty="0"/>
        </a:p>
      </dgm:t>
    </dgm:pt>
    <dgm:pt modelId="{14956348-282C-46A1-B3D2-3E49303F9020}" type="parTrans" cxnId="{7DDA1303-33C3-474E-997A-93B39077C613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1A9C8B85-FD19-4768-AFB3-E34CF0C8F6FB}" type="sibTrans" cxnId="{7DDA1303-33C3-474E-997A-93B39077C613}">
      <dgm:prSet/>
      <dgm:spPr/>
      <dgm:t>
        <a:bodyPr/>
        <a:lstStyle/>
        <a:p>
          <a:endParaRPr lang="ru-RU"/>
        </a:p>
      </dgm:t>
    </dgm:pt>
    <dgm:pt modelId="{6DEDEA99-025E-42EF-A4C9-DC97C194D8B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400" b="1" dirty="0" err="1" smtClean="0"/>
            <a:t>Непонят-ное</a:t>
          </a:r>
          <a:endParaRPr lang="ru-RU" sz="3600" b="1" dirty="0"/>
        </a:p>
      </dgm:t>
    </dgm:pt>
    <dgm:pt modelId="{78AB62F3-23FE-4A1A-8A3E-4DB52D3B5665}" type="parTrans" cxnId="{F20942C5-B266-4E5F-B0AC-93D408640B14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52CAB944-69EF-4246-AA46-2709B6E99DCE}" type="sibTrans" cxnId="{F20942C5-B266-4E5F-B0AC-93D408640B14}">
      <dgm:prSet/>
      <dgm:spPr/>
      <dgm:t>
        <a:bodyPr/>
        <a:lstStyle/>
        <a:p>
          <a:endParaRPr lang="ru-RU"/>
        </a:p>
      </dgm:t>
    </dgm:pt>
    <dgm:pt modelId="{4649C785-5237-4D7F-8535-4782BE799731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err="1" smtClean="0"/>
            <a:t>Беспоря</a:t>
          </a:r>
          <a:r>
            <a:rPr lang="ru-RU" sz="2400" b="1" dirty="0" smtClean="0"/>
            <a:t>-док</a:t>
          </a:r>
          <a:endParaRPr lang="ru-RU" sz="2400" b="1" dirty="0"/>
        </a:p>
      </dgm:t>
    </dgm:pt>
    <dgm:pt modelId="{3DFECD71-DCC1-466D-97DC-45B638FCE2B4}" type="parTrans" cxnId="{E7069160-B7F4-4DCB-95C9-237464F7F558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6395E3A0-A464-4E04-8F4A-41FAE4FBA92A}" type="sibTrans" cxnId="{E7069160-B7F4-4DCB-95C9-237464F7F558}">
      <dgm:prSet/>
      <dgm:spPr/>
      <dgm:t>
        <a:bodyPr/>
        <a:lstStyle/>
        <a:p>
          <a:endParaRPr lang="ru-RU"/>
        </a:p>
      </dgm:t>
    </dgm:pt>
    <dgm:pt modelId="{EE44F3FE-C230-425E-A5B4-12F4784B3AB9}" type="pres">
      <dgm:prSet presAssocID="{3FB76C11-D4AA-4161-94BD-198474F59A8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33EE39-1407-4755-BDA6-E81414CACE0E}" type="pres">
      <dgm:prSet presAssocID="{A22C57CC-9E9D-4986-8C80-D3345E70DFB2}" presName="centerShape" presStyleLbl="node0" presStyleIdx="0" presStyleCnt="1" custScaleX="121988" custScaleY="129674" custLinFactNeighborX="-1030" custLinFactNeighborY="2501"/>
      <dgm:spPr/>
      <dgm:t>
        <a:bodyPr/>
        <a:lstStyle/>
        <a:p>
          <a:endParaRPr lang="ru-RU"/>
        </a:p>
      </dgm:t>
    </dgm:pt>
    <dgm:pt modelId="{2CA89BAB-83E9-46E5-9DB4-B1EAC95BFFEE}" type="pres">
      <dgm:prSet presAssocID="{68FF9192-45A3-445F-8B8C-D8354D718A65}" presName="parTrans" presStyleLbl="sibTrans2D1" presStyleIdx="0" presStyleCnt="5" custScaleX="199249"/>
      <dgm:spPr/>
      <dgm:t>
        <a:bodyPr/>
        <a:lstStyle/>
        <a:p>
          <a:endParaRPr lang="ru-RU"/>
        </a:p>
      </dgm:t>
    </dgm:pt>
    <dgm:pt modelId="{A424DAED-2986-4BD0-95F9-BF536B3A8DB0}" type="pres">
      <dgm:prSet presAssocID="{68FF9192-45A3-445F-8B8C-D8354D718A6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46CD795-7CCD-4B19-85A2-1B76C8E77D60}" type="pres">
      <dgm:prSet presAssocID="{B71B4D35-F118-49D9-93CB-4719113B4036}" presName="node" presStyleLbl="node1" presStyleIdx="0" presStyleCnt="5" custScaleX="117759" custScaleY="111410" custRadScaleRad="88993" custRadScaleInc="3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A7234-EFFE-4658-9175-8FD1ED2C3011}" type="pres">
      <dgm:prSet presAssocID="{3DFECD71-DCC1-466D-97DC-45B638FCE2B4}" presName="parTrans" presStyleLbl="sibTrans2D1" presStyleIdx="1" presStyleCnt="5" custScaleX="163579"/>
      <dgm:spPr/>
      <dgm:t>
        <a:bodyPr/>
        <a:lstStyle/>
        <a:p>
          <a:endParaRPr lang="ru-RU"/>
        </a:p>
      </dgm:t>
    </dgm:pt>
    <dgm:pt modelId="{A2DC0DE0-23E9-4240-86F7-C9DEBA3FC21A}" type="pres">
      <dgm:prSet presAssocID="{3DFECD71-DCC1-466D-97DC-45B638FCE2B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31A29697-B75B-44EB-84BC-824B6F1E7624}" type="pres">
      <dgm:prSet presAssocID="{4649C785-5237-4D7F-8535-4782BE799731}" presName="node" presStyleLbl="node1" presStyleIdx="1" presStyleCnt="5" custScaleX="107348" custScaleY="107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2FC4E6-4B56-451F-9504-50B7B0DB2AA8}" type="pres">
      <dgm:prSet presAssocID="{33B0F41C-83BC-45E0-A7F8-F0EC1DBD63C9}" presName="parTrans" presStyleLbl="sibTrans2D1" presStyleIdx="2" presStyleCnt="5" custScaleX="208516"/>
      <dgm:spPr/>
      <dgm:t>
        <a:bodyPr/>
        <a:lstStyle/>
        <a:p>
          <a:endParaRPr lang="ru-RU"/>
        </a:p>
      </dgm:t>
    </dgm:pt>
    <dgm:pt modelId="{064EA746-D774-48C9-921F-E1AECE506431}" type="pres">
      <dgm:prSet presAssocID="{33B0F41C-83BC-45E0-A7F8-F0EC1DBD63C9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4AD85F4-FC41-4BA5-B785-2BD21FB8C560}" type="pres">
      <dgm:prSet presAssocID="{A7A85A91-11F8-4ED8-B23F-42491DBF9339}" presName="node" presStyleLbl="node1" presStyleIdx="2" presStyleCnt="5" custScaleX="113459" custScaleY="112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5C2F0-CAC7-46D0-A5AD-38361CE1026A}" type="pres">
      <dgm:prSet presAssocID="{14956348-282C-46A1-B3D2-3E49303F9020}" presName="parTrans" presStyleLbl="sibTrans2D1" presStyleIdx="3" presStyleCnt="5" custScaleX="197471"/>
      <dgm:spPr/>
      <dgm:t>
        <a:bodyPr/>
        <a:lstStyle/>
        <a:p>
          <a:endParaRPr lang="ru-RU"/>
        </a:p>
      </dgm:t>
    </dgm:pt>
    <dgm:pt modelId="{A2F9E5CF-E32C-4C59-A5C5-4BD6D06E720C}" type="pres">
      <dgm:prSet presAssocID="{14956348-282C-46A1-B3D2-3E49303F902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58757659-6711-4104-8C72-3A6D5C8AE789}" type="pres">
      <dgm:prSet presAssocID="{5668866B-3E0F-4BDA-8D77-A1CDA5EA136B}" presName="node" presStyleLbl="node1" presStyleIdx="3" presStyleCnt="5" custScaleX="111669" custScaleY="107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E2DC5-B8B1-4ECC-A3B0-607B9F4F0B2B}" type="pres">
      <dgm:prSet presAssocID="{78AB62F3-23FE-4A1A-8A3E-4DB52D3B5665}" presName="parTrans" presStyleLbl="sibTrans2D1" presStyleIdx="4" presStyleCnt="5" custScaleX="152309"/>
      <dgm:spPr/>
      <dgm:t>
        <a:bodyPr/>
        <a:lstStyle/>
        <a:p>
          <a:endParaRPr lang="ru-RU"/>
        </a:p>
      </dgm:t>
    </dgm:pt>
    <dgm:pt modelId="{C8E173B6-C0F0-4C6E-801B-C78E185F5957}" type="pres">
      <dgm:prSet presAssocID="{78AB62F3-23FE-4A1A-8A3E-4DB52D3B5665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7690F28-2F7D-419C-B2DA-7996E2E08852}" type="pres">
      <dgm:prSet presAssocID="{6DEDEA99-025E-42EF-A4C9-DC97C194D8B0}" presName="node" presStyleLbl="node1" presStyleIdx="4" presStyleCnt="5" custScaleX="107827" custScaleY="105414" custRadScaleRad="101239" custRadScaleInc="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C44631-D806-4B2E-B425-A6C80E4F99C1}" type="presOf" srcId="{3DFECD71-DCC1-466D-97DC-45B638FCE2B4}" destId="{1FEA7234-EFFE-4658-9175-8FD1ED2C3011}" srcOrd="0" destOrd="0" presId="urn:microsoft.com/office/officeart/2005/8/layout/radial5"/>
    <dgm:cxn modelId="{0F1AF272-617D-4E20-ABCD-01A7DAA9B4C2}" type="presOf" srcId="{14956348-282C-46A1-B3D2-3E49303F9020}" destId="{F935C2F0-CAC7-46D0-A5AD-38361CE1026A}" srcOrd="0" destOrd="0" presId="urn:microsoft.com/office/officeart/2005/8/layout/radial5"/>
    <dgm:cxn modelId="{5FA18409-22A4-499D-8918-30C3BCD02FCB}" type="presOf" srcId="{B71B4D35-F118-49D9-93CB-4719113B4036}" destId="{C46CD795-7CCD-4B19-85A2-1B76C8E77D60}" srcOrd="0" destOrd="0" presId="urn:microsoft.com/office/officeart/2005/8/layout/radial5"/>
    <dgm:cxn modelId="{7DDA1303-33C3-474E-997A-93B39077C613}" srcId="{A22C57CC-9E9D-4986-8C80-D3345E70DFB2}" destId="{5668866B-3E0F-4BDA-8D77-A1CDA5EA136B}" srcOrd="3" destOrd="0" parTransId="{14956348-282C-46A1-B3D2-3E49303F9020}" sibTransId="{1A9C8B85-FD19-4768-AFB3-E34CF0C8F6FB}"/>
    <dgm:cxn modelId="{11818352-1A55-4FDB-B9D6-E009483E9B39}" type="presOf" srcId="{68FF9192-45A3-445F-8B8C-D8354D718A65}" destId="{2CA89BAB-83E9-46E5-9DB4-B1EAC95BFFEE}" srcOrd="0" destOrd="0" presId="urn:microsoft.com/office/officeart/2005/8/layout/radial5"/>
    <dgm:cxn modelId="{AC85BFD3-D309-4548-B9F7-D3D7ED437A85}" type="presOf" srcId="{14956348-282C-46A1-B3D2-3E49303F9020}" destId="{A2F9E5CF-E32C-4C59-A5C5-4BD6D06E720C}" srcOrd="1" destOrd="0" presId="urn:microsoft.com/office/officeart/2005/8/layout/radial5"/>
    <dgm:cxn modelId="{3F8743D0-F042-4166-89C8-15A036396DC9}" type="presOf" srcId="{78AB62F3-23FE-4A1A-8A3E-4DB52D3B5665}" destId="{745E2DC5-B8B1-4ECC-A3B0-607B9F4F0B2B}" srcOrd="0" destOrd="0" presId="urn:microsoft.com/office/officeart/2005/8/layout/radial5"/>
    <dgm:cxn modelId="{A51A983A-8E89-4FE0-BD47-E8FD75C98E0B}" type="presOf" srcId="{78AB62F3-23FE-4A1A-8A3E-4DB52D3B5665}" destId="{C8E173B6-C0F0-4C6E-801B-C78E185F5957}" srcOrd="1" destOrd="0" presId="urn:microsoft.com/office/officeart/2005/8/layout/radial5"/>
    <dgm:cxn modelId="{F20942C5-B266-4E5F-B0AC-93D408640B14}" srcId="{A22C57CC-9E9D-4986-8C80-D3345E70DFB2}" destId="{6DEDEA99-025E-42EF-A4C9-DC97C194D8B0}" srcOrd="4" destOrd="0" parTransId="{78AB62F3-23FE-4A1A-8A3E-4DB52D3B5665}" sibTransId="{52CAB944-69EF-4246-AA46-2709B6E99DCE}"/>
    <dgm:cxn modelId="{1783C54A-6430-4881-9143-310BD935BAB4}" srcId="{A22C57CC-9E9D-4986-8C80-D3345E70DFB2}" destId="{B71B4D35-F118-49D9-93CB-4719113B4036}" srcOrd="0" destOrd="0" parTransId="{68FF9192-45A3-445F-8B8C-D8354D718A65}" sibTransId="{625A3ED3-4061-4941-97E7-F50501DE04E3}"/>
    <dgm:cxn modelId="{18CDABB3-C433-474B-AB6C-97DD449B1C89}" type="presOf" srcId="{33B0F41C-83BC-45E0-A7F8-F0EC1DBD63C9}" destId="{064EA746-D774-48C9-921F-E1AECE506431}" srcOrd="1" destOrd="0" presId="urn:microsoft.com/office/officeart/2005/8/layout/radial5"/>
    <dgm:cxn modelId="{E7069160-B7F4-4DCB-95C9-237464F7F558}" srcId="{A22C57CC-9E9D-4986-8C80-D3345E70DFB2}" destId="{4649C785-5237-4D7F-8535-4782BE799731}" srcOrd="1" destOrd="0" parTransId="{3DFECD71-DCC1-466D-97DC-45B638FCE2B4}" sibTransId="{6395E3A0-A464-4E04-8F4A-41FAE4FBA92A}"/>
    <dgm:cxn modelId="{9D550B0C-6040-4E7A-813B-8D9B9BAF638A}" type="presOf" srcId="{3DFECD71-DCC1-466D-97DC-45B638FCE2B4}" destId="{A2DC0DE0-23E9-4240-86F7-C9DEBA3FC21A}" srcOrd="1" destOrd="0" presId="urn:microsoft.com/office/officeart/2005/8/layout/radial5"/>
    <dgm:cxn modelId="{CAE98795-251F-47BC-9D60-AE68E93BAF1F}" srcId="{A22C57CC-9E9D-4986-8C80-D3345E70DFB2}" destId="{A7A85A91-11F8-4ED8-B23F-42491DBF9339}" srcOrd="2" destOrd="0" parTransId="{33B0F41C-83BC-45E0-A7F8-F0EC1DBD63C9}" sibTransId="{ECD70CFA-6194-42CE-8DD7-B4FF42146A40}"/>
    <dgm:cxn modelId="{4A21C254-5210-40A1-8CBD-0F1D31F7288D}" type="presOf" srcId="{68FF9192-45A3-445F-8B8C-D8354D718A65}" destId="{A424DAED-2986-4BD0-95F9-BF536B3A8DB0}" srcOrd="1" destOrd="0" presId="urn:microsoft.com/office/officeart/2005/8/layout/radial5"/>
    <dgm:cxn modelId="{66A90C4B-96E9-410D-808A-9EE1CA8C2878}" type="presOf" srcId="{A7A85A91-11F8-4ED8-B23F-42491DBF9339}" destId="{74AD85F4-FC41-4BA5-B785-2BD21FB8C560}" srcOrd="0" destOrd="0" presId="urn:microsoft.com/office/officeart/2005/8/layout/radial5"/>
    <dgm:cxn modelId="{618E7717-E567-423C-BC9C-1466CCB3E507}" type="presOf" srcId="{A22C57CC-9E9D-4986-8C80-D3345E70DFB2}" destId="{6733EE39-1407-4755-BDA6-E81414CACE0E}" srcOrd="0" destOrd="0" presId="urn:microsoft.com/office/officeart/2005/8/layout/radial5"/>
    <dgm:cxn modelId="{FA1BFEE0-ECE7-4497-B0B4-FF4835C8DAAF}" srcId="{3FB76C11-D4AA-4161-94BD-198474F59A80}" destId="{A22C57CC-9E9D-4986-8C80-D3345E70DFB2}" srcOrd="0" destOrd="0" parTransId="{7FA998E7-2272-4461-B5EC-3267CA31675A}" sibTransId="{DD88C355-D1A6-4217-971A-13F1ED7D252C}"/>
    <dgm:cxn modelId="{0F58E942-2A42-4205-B075-F402E8DD452E}" type="presOf" srcId="{6DEDEA99-025E-42EF-A4C9-DC97C194D8B0}" destId="{47690F28-2F7D-419C-B2DA-7996E2E08852}" srcOrd="0" destOrd="0" presId="urn:microsoft.com/office/officeart/2005/8/layout/radial5"/>
    <dgm:cxn modelId="{8130C165-34BC-4F03-9981-272A1984BFF9}" type="presOf" srcId="{5668866B-3E0F-4BDA-8D77-A1CDA5EA136B}" destId="{58757659-6711-4104-8C72-3A6D5C8AE789}" srcOrd="0" destOrd="0" presId="urn:microsoft.com/office/officeart/2005/8/layout/radial5"/>
    <dgm:cxn modelId="{FE023E9D-8147-4E10-8A46-690D5681055C}" type="presOf" srcId="{3FB76C11-D4AA-4161-94BD-198474F59A80}" destId="{EE44F3FE-C230-425E-A5B4-12F4784B3AB9}" srcOrd="0" destOrd="0" presId="urn:microsoft.com/office/officeart/2005/8/layout/radial5"/>
    <dgm:cxn modelId="{0BA40847-D004-49B1-8115-35E79B7742A4}" type="presOf" srcId="{4649C785-5237-4D7F-8535-4782BE799731}" destId="{31A29697-B75B-44EB-84BC-824B6F1E7624}" srcOrd="0" destOrd="0" presId="urn:microsoft.com/office/officeart/2005/8/layout/radial5"/>
    <dgm:cxn modelId="{30BC3C2C-09DE-413E-AC3E-A74FD36DCB5E}" type="presOf" srcId="{33B0F41C-83BC-45E0-A7F8-F0EC1DBD63C9}" destId="{9E2FC4E6-4B56-451F-9504-50B7B0DB2AA8}" srcOrd="0" destOrd="0" presId="urn:microsoft.com/office/officeart/2005/8/layout/radial5"/>
    <dgm:cxn modelId="{BE361FEF-3A3A-469D-847B-19BCA188081F}" type="presParOf" srcId="{EE44F3FE-C230-425E-A5B4-12F4784B3AB9}" destId="{6733EE39-1407-4755-BDA6-E81414CACE0E}" srcOrd="0" destOrd="0" presId="urn:microsoft.com/office/officeart/2005/8/layout/radial5"/>
    <dgm:cxn modelId="{C623E738-12F3-48DA-BD9C-8A26562C6E56}" type="presParOf" srcId="{EE44F3FE-C230-425E-A5B4-12F4784B3AB9}" destId="{2CA89BAB-83E9-46E5-9DB4-B1EAC95BFFEE}" srcOrd="1" destOrd="0" presId="urn:microsoft.com/office/officeart/2005/8/layout/radial5"/>
    <dgm:cxn modelId="{CFB57B59-4205-440D-B64A-DBA974C7B2D1}" type="presParOf" srcId="{2CA89BAB-83E9-46E5-9DB4-B1EAC95BFFEE}" destId="{A424DAED-2986-4BD0-95F9-BF536B3A8DB0}" srcOrd="0" destOrd="0" presId="urn:microsoft.com/office/officeart/2005/8/layout/radial5"/>
    <dgm:cxn modelId="{61331ADA-4A45-4BE6-80A3-9E98BA075C4F}" type="presParOf" srcId="{EE44F3FE-C230-425E-A5B4-12F4784B3AB9}" destId="{C46CD795-7CCD-4B19-85A2-1B76C8E77D60}" srcOrd="2" destOrd="0" presId="urn:microsoft.com/office/officeart/2005/8/layout/radial5"/>
    <dgm:cxn modelId="{44210441-ABAD-4D40-B010-2584DFEC4B94}" type="presParOf" srcId="{EE44F3FE-C230-425E-A5B4-12F4784B3AB9}" destId="{1FEA7234-EFFE-4658-9175-8FD1ED2C3011}" srcOrd="3" destOrd="0" presId="urn:microsoft.com/office/officeart/2005/8/layout/radial5"/>
    <dgm:cxn modelId="{A4CADBA0-2DF7-428B-BD51-6C9459825E6D}" type="presParOf" srcId="{1FEA7234-EFFE-4658-9175-8FD1ED2C3011}" destId="{A2DC0DE0-23E9-4240-86F7-C9DEBA3FC21A}" srcOrd="0" destOrd="0" presId="urn:microsoft.com/office/officeart/2005/8/layout/radial5"/>
    <dgm:cxn modelId="{D6CF6125-C082-42A6-A874-EA7A779F9460}" type="presParOf" srcId="{EE44F3FE-C230-425E-A5B4-12F4784B3AB9}" destId="{31A29697-B75B-44EB-84BC-824B6F1E7624}" srcOrd="4" destOrd="0" presId="urn:microsoft.com/office/officeart/2005/8/layout/radial5"/>
    <dgm:cxn modelId="{773F481D-6F74-4AA9-BBCE-1B5881BD8F55}" type="presParOf" srcId="{EE44F3FE-C230-425E-A5B4-12F4784B3AB9}" destId="{9E2FC4E6-4B56-451F-9504-50B7B0DB2AA8}" srcOrd="5" destOrd="0" presId="urn:microsoft.com/office/officeart/2005/8/layout/radial5"/>
    <dgm:cxn modelId="{EB3CCD04-AB82-4E1F-B069-313C3CDDFEA6}" type="presParOf" srcId="{9E2FC4E6-4B56-451F-9504-50B7B0DB2AA8}" destId="{064EA746-D774-48C9-921F-E1AECE506431}" srcOrd="0" destOrd="0" presId="urn:microsoft.com/office/officeart/2005/8/layout/radial5"/>
    <dgm:cxn modelId="{6E96CB4A-BA45-4DDF-BF90-0CC1FBD50086}" type="presParOf" srcId="{EE44F3FE-C230-425E-A5B4-12F4784B3AB9}" destId="{74AD85F4-FC41-4BA5-B785-2BD21FB8C560}" srcOrd="6" destOrd="0" presId="urn:microsoft.com/office/officeart/2005/8/layout/radial5"/>
    <dgm:cxn modelId="{2ED2FC53-2868-415F-BD35-C4C9694DD922}" type="presParOf" srcId="{EE44F3FE-C230-425E-A5B4-12F4784B3AB9}" destId="{F935C2F0-CAC7-46D0-A5AD-38361CE1026A}" srcOrd="7" destOrd="0" presId="urn:microsoft.com/office/officeart/2005/8/layout/radial5"/>
    <dgm:cxn modelId="{41A7D5E8-1121-4AA1-AADE-5CC0BBD9BF88}" type="presParOf" srcId="{F935C2F0-CAC7-46D0-A5AD-38361CE1026A}" destId="{A2F9E5CF-E32C-4C59-A5C5-4BD6D06E720C}" srcOrd="0" destOrd="0" presId="urn:microsoft.com/office/officeart/2005/8/layout/radial5"/>
    <dgm:cxn modelId="{AD0BBE62-5CEF-4D31-8AD3-42A64564AAF7}" type="presParOf" srcId="{EE44F3FE-C230-425E-A5B4-12F4784B3AB9}" destId="{58757659-6711-4104-8C72-3A6D5C8AE789}" srcOrd="8" destOrd="0" presId="urn:microsoft.com/office/officeart/2005/8/layout/radial5"/>
    <dgm:cxn modelId="{A589EA67-46A3-4A5C-B45C-BE9B429750B4}" type="presParOf" srcId="{EE44F3FE-C230-425E-A5B4-12F4784B3AB9}" destId="{745E2DC5-B8B1-4ECC-A3B0-607B9F4F0B2B}" srcOrd="9" destOrd="0" presId="urn:microsoft.com/office/officeart/2005/8/layout/radial5"/>
    <dgm:cxn modelId="{F765513B-4393-47BE-99E7-013AE9E76FD1}" type="presParOf" srcId="{745E2DC5-B8B1-4ECC-A3B0-607B9F4F0B2B}" destId="{C8E173B6-C0F0-4C6E-801B-C78E185F5957}" srcOrd="0" destOrd="0" presId="urn:microsoft.com/office/officeart/2005/8/layout/radial5"/>
    <dgm:cxn modelId="{E7E84AD5-A685-4113-B35D-255CE2C8C319}" type="presParOf" srcId="{EE44F3FE-C230-425E-A5B4-12F4784B3AB9}" destId="{47690F28-2F7D-419C-B2DA-7996E2E0885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E46C8F-5EB3-4DFE-A377-BB09A6CD6F2B}">
      <dsp:nvSpPr>
        <dsp:cNvPr id="0" name=""/>
        <dsp:cNvSpPr/>
      </dsp:nvSpPr>
      <dsp:spPr>
        <a:xfrm>
          <a:off x="0" y="-13751"/>
          <a:ext cx="1656184" cy="17714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Смута</a:t>
          </a:r>
          <a:r>
            <a:rPr lang="ru-RU" sz="3000" kern="1200" dirty="0" smtClean="0"/>
            <a:t> </a:t>
          </a:r>
          <a:endParaRPr lang="ru-RU" sz="3000" kern="1200" dirty="0"/>
        </a:p>
      </dsp:txBody>
      <dsp:txXfrm>
        <a:off x="0" y="-13751"/>
        <a:ext cx="1656184" cy="17714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33EE39-1407-4755-BDA6-E81414CACE0E}">
      <dsp:nvSpPr>
        <dsp:cNvPr id="0" name=""/>
        <dsp:cNvSpPr/>
      </dsp:nvSpPr>
      <dsp:spPr>
        <a:xfrm>
          <a:off x="3028096" y="2290209"/>
          <a:ext cx="1706714" cy="1814247"/>
        </a:xfrm>
        <a:prstGeom prst="ellipse">
          <a:avLst/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6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Смута</a:t>
          </a:r>
          <a:endParaRPr lang="ru-RU" sz="2800" b="1" kern="1200" dirty="0"/>
        </a:p>
      </dsp:txBody>
      <dsp:txXfrm>
        <a:off x="3028096" y="2290209"/>
        <a:ext cx="1706714" cy="1814247"/>
      </dsp:txXfrm>
    </dsp:sp>
    <dsp:sp modelId="{2CA89BAB-83E9-46E5-9DB4-B1EAC95BFFEE}">
      <dsp:nvSpPr>
        <dsp:cNvPr id="0" name=""/>
        <dsp:cNvSpPr/>
      </dsp:nvSpPr>
      <dsp:spPr>
        <a:xfrm rot="16345243">
          <a:off x="3753962" y="1857099"/>
          <a:ext cx="344985" cy="551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6345243">
        <a:off x="3753962" y="1857099"/>
        <a:ext cx="344985" cy="551448"/>
      </dsp:txXfrm>
    </dsp:sp>
    <dsp:sp modelId="{C46CD795-7CCD-4B19-85A2-1B76C8E77D60}">
      <dsp:nvSpPr>
        <dsp:cNvPr id="0" name=""/>
        <dsp:cNvSpPr/>
      </dsp:nvSpPr>
      <dsp:spPr>
        <a:xfrm>
          <a:off x="3016754" y="158485"/>
          <a:ext cx="1909942" cy="1806967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Беда</a:t>
          </a:r>
          <a:endParaRPr lang="ru-RU" sz="2800" kern="1200" dirty="0"/>
        </a:p>
      </dsp:txBody>
      <dsp:txXfrm>
        <a:off x="3016754" y="158485"/>
        <a:ext cx="1909942" cy="1806967"/>
      </dsp:txXfrm>
    </dsp:sp>
    <dsp:sp modelId="{1FEA7234-EFFE-4658-9175-8FD1ED2C3011}">
      <dsp:nvSpPr>
        <dsp:cNvPr id="0" name=""/>
        <dsp:cNvSpPr/>
      </dsp:nvSpPr>
      <dsp:spPr>
        <a:xfrm rot="20383213">
          <a:off x="4700888" y="2518857"/>
          <a:ext cx="541051" cy="551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20383213">
        <a:off x="4700888" y="2518857"/>
        <a:ext cx="541051" cy="551448"/>
      </dsp:txXfrm>
    </dsp:sp>
    <dsp:sp modelId="{31A29697-B75B-44EB-84BC-824B6F1E7624}">
      <dsp:nvSpPr>
        <dsp:cNvPr id="0" name=""/>
        <dsp:cNvSpPr/>
      </dsp:nvSpPr>
      <dsp:spPr>
        <a:xfrm>
          <a:off x="5218788" y="1512165"/>
          <a:ext cx="1741085" cy="1738668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Беспоря</a:t>
          </a:r>
          <a:r>
            <a:rPr lang="ru-RU" sz="2400" b="1" kern="1200" dirty="0" smtClean="0"/>
            <a:t>-док</a:t>
          </a:r>
          <a:endParaRPr lang="ru-RU" sz="2400" b="1" kern="1200" dirty="0"/>
        </a:p>
      </dsp:txBody>
      <dsp:txXfrm>
        <a:off x="5218788" y="1512165"/>
        <a:ext cx="1741085" cy="1738668"/>
      </dsp:txXfrm>
    </dsp:sp>
    <dsp:sp modelId="{9E2FC4E6-4B56-451F-9504-50B7B0DB2AA8}">
      <dsp:nvSpPr>
        <dsp:cNvPr id="0" name=""/>
        <dsp:cNvSpPr/>
      </dsp:nvSpPr>
      <dsp:spPr>
        <a:xfrm rot="3077134">
          <a:off x="4332383" y="3767752"/>
          <a:ext cx="454617" cy="551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3077134">
        <a:off x="4332383" y="3767752"/>
        <a:ext cx="454617" cy="551448"/>
      </dsp:txXfrm>
    </dsp:sp>
    <dsp:sp modelId="{74AD85F4-FC41-4BA5-B785-2BD21FB8C560}">
      <dsp:nvSpPr>
        <dsp:cNvPr id="0" name=""/>
        <dsp:cNvSpPr/>
      </dsp:nvSpPr>
      <dsp:spPr>
        <a:xfrm>
          <a:off x="4343776" y="4011766"/>
          <a:ext cx="1840200" cy="1820445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/>
            <a:t>Раздо-ры</a:t>
          </a:r>
          <a:endParaRPr lang="ru-RU" sz="2800" kern="1200" dirty="0"/>
        </a:p>
      </dsp:txBody>
      <dsp:txXfrm>
        <a:off x="4343776" y="4011766"/>
        <a:ext cx="1840200" cy="1820445"/>
      </dsp:txXfrm>
    </dsp:sp>
    <dsp:sp modelId="{F935C2F0-CAC7-46D0-A5AD-38361CE1026A}">
      <dsp:nvSpPr>
        <dsp:cNvPr id="0" name=""/>
        <dsp:cNvSpPr/>
      </dsp:nvSpPr>
      <dsp:spPr>
        <a:xfrm rot="7606207">
          <a:off x="3039177" y="3780637"/>
          <a:ext cx="400678" cy="551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7606207">
        <a:off x="3039177" y="3780637"/>
        <a:ext cx="400678" cy="551448"/>
      </dsp:txXfrm>
    </dsp:sp>
    <dsp:sp modelId="{58757659-6711-4104-8C72-3A6D5C8AE789}">
      <dsp:nvSpPr>
        <dsp:cNvPr id="0" name=""/>
        <dsp:cNvSpPr/>
      </dsp:nvSpPr>
      <dsp:spPr>
        <a:xfrm>
          <a:off x="1687064" y="4050197"/>
          <a:ext cx="1811168" cy="1743583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Тревожное</a:t>
          </a:r>
          <a:endParaRPr lang="ru-RU" sz="2800" kern="1200" dirty="0"/>
        </a:p>
      </dsp:txBody>
      <dsp:txXfrm>
        <a:off x="1687064" y="4050197"/>
        <a:ext cx="1811168" cy="1743583"/>
      </dsp:txXfrm>
    </dsp:sp>
    <dsp:sp modelId="{745E2DC5-B8B1-4ECC-A3B0-607B9F4F0B2B}">
      <dsp:nvSpPr>
        <dsp:cNvPr id="0" name=""/>
        <dsp:cNvSpPr/>
      </dsp:nvSpPr>
      <dsp:spPr>
        <a:xfrm rot="12072813">
          <a:off x="2598076" y="2511671"/>
          <a:ext cx="454470" cy="551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2072813">
        <a:off x="2598076" y="2511671"/>
        <a:ext cx="454470" cy="551448"/>
      </dsp:txXfrm>
    </dsp:sp>
    <dsp:sp modelId="{47690F28-2F7D-419C-B2DA-7996E2E08852}">
      <dsp:nvSpPr>
        <dsp:cNvPr id="0" name=""/>
        <dsp:cNvSpPr/>
      </dsp:nvSpPr>
      <dsp:spPr>
        <a:xfrm>
          <a:off x="867874" y="1512170"/>
          <a:ext cx="1748854" cy="1709717"/>
        </a:xfrm>
        <a:prstGeom prst="ellipse">
          <a:avLst/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4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/>
            <a:t>Непонят-ное</a:t>
          </a:r>
          <a:endParaRPr lang="ru-RU" sz="3600" b="1" kern="1200" dirty="0"/>
        </a:p>
      </dsp:txBody>
      <dsp:txXfrm>
        <a:off x="867874" y="1512170"/>
        <a:ext cx="1748854" cy="1709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2635858"/>
            <a:ext cx="4282448" cy="4222142"/>
          </a:xfrm>
        </p:spPr>
        <p:txBody>
          <a:bodyPr/>
          <a:lstStyle/>
          <a:p>
            <a:r>
              <a:rPr lang="ru-RU" dirty="0" smtClean="0"/>
              <a:t>Рыбина Ирина Михайловна,  учитель истории и обществознания «Русско-татарской средней общеобразовательной школы № 129» Приволжского района г. Казани.</a:t>
            </a:r>
            <a:endParaRPr lang="ru-RU" dirty="0"/>
          </a:p>
        </p:txBody>
      </p:sp>
      <p:sp>
        <p:nvSpPr>
          <p:cNvPr id="23554" name="AutoShape 2" descr="Картинка 11 из 79098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6" name="Picture 4" descr="E:\Ирина\учительгода Рыбина\IMG_86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7" y="428604"/>
            <a:ext cx="2819053" cy="4071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033846"/>
          </a:xfrm>
        </p:spPr>
        <p:txBody>
          <a:bodyPr/>
          <a:lstStyle/>
          <a:p>
            <a:r>
              <a:rPr lang="ru-RU" dirty="0" smtClean="0"/>
              <a:t>Лжедмитрий </a:t>
            </a:r>
            <a:r>
              <a:rPr lang="en-US" dirty="0" smtClean="0"/>
              <a:t>I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Почему </a:t>
            </a:r>
            <a:r>
              <a:rPr lang="ru-RU" b="1" u="sng" dirty="0" err="1" smtClean="0"/>
              <a:t>Лже</a:t>
            </a:r>
            <a:r>
              <a:rPr lang="ru-RU" dirty="0" smtClean="0"/>
              <a:t> Дмитрий?</a:t>
            </a:r>
          </a:p>
          <a:p>
            <a:pPr marL="82296" indent="0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404664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И в эти дни Димитрий встал из гроба,</a:t>
            </a:r>
            <a:br>
              <a:rPr lang="ru-RU" sz="2800" b="1" dirty="0"/>
            </a:br>
            <a:r>
              <a:rPr lang="ru-RU" sz="2800" b="1" dirty="0"/>
              <a:t>В Отрепьева свой дух </a:t>
            </a:r>
            <a:r>
              <a:rPr lang="ru-RU" sz="2800" b="1" dirty="0" err="1"/>
              <a:t>переселя</a:t>
            </a:r>
            <a:endParaRPr lang="ru-RU" sz="2800" b="1" dirty="0"/>
          </a:p>
        </p:txBody>
      </p:sp>
      <p:pic>
        <p:nvPicPr>
          <p:cNvPr id="2050" name="Picture 2" descr="Лжедмитрий 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214422"/>
            <a:ext cx="26670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500042"/>
            <a:ext cx="7920880" cy="5500726"/>
          </a:xfrm>
        </p:spPr>
        <p:txBody>
          <a:bodyPr/>
          <a:lstStyle/>
          <a:p>
            <a:r>
              <a:rPr lang="ru-RU" b="1" dirty="0" smtClean="0"/>
              <a:t>Работа с карточками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2285992"/>
            <a:ext cx="2714644" cy="2000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Calibri" pitchFamily="34" charset="0"/>
              </a:rPr>
              <a:t>1598</a:t>
            </a:r>
            <a:endParaRPr lang="ru-RU" sz="3600" b="1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2285992"/>
            <a:ext cx="2786082" cy="20002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Начало Смутного времени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1928802"/>
            <a:ext cx="1143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 сторона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1928802"/>
            <a:ext cx="1157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 сторона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92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214422"/>
            <a:ext cx="7498080" cy="3571900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 smtClean="0"/>
              <a:t>Спасибо за внимание!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7719274" cy="271464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Calibri" pitchFamily="34" charset="0"/>
              </a:rPr>
              <a:t>Урок в 7 классе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6600" b="1" dirty="0" smtClean="0"/>
              <a:t>«Начало Смутного времени»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3491880" cy="129614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Проверка                                               домашнего                                                                       задания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75756" y="4797152"/>
            <a:ext cx="1836204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dirty="0"/>
              <a:t>Укрепление крепостного права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97854" y="116632"/>
            <a:ext cx="2526049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Массовые </a:t>
            </a:r>
            <a:r>
              <a:rPr lang="ru-RU" dirty="0"/>
              <a:t>казни своих противников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48264" y="1196752"/>
            <a:ext cx="2016224" cy="1080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dirty="0"/>
              <a:t>Приглашение иностранных мастеров в Москву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1412776"/>
            <a:ext cx="1656184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Строительство </a:t>
            </a:r>
            <a:r>
              <a:rPr lang="ru-RU" dirty="0"/>
              <a:t>крепостей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23803" y="4797152"/>
            <a:ext cx="1800200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Учреждение </a:t>
            </a:r>
            <a:r>
              <a:rPr lang="ru-RU" dirty="0"/>
              <a:t>патриаршества</a:t>
            </a:r>
          </a:p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308304" y="2708920"/>
            <a:ext cx="1656184" cy="12961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Укрепление </a:t>
            </a:r>
            <a:r>
              <a:rPr lang="ru-RU" dirty="0"/>
              <a:t>поместного и вотчинного хозяйства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59632" y="2838248"/>
            <a:ext cx="2232248" cy="11668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/>
              <a:t>Отправка дворянских детей на учёбу за границу</a:t>
            </a:r>
          </a:p>
        </p:txBody>
      </p:sp>
      <p:sp>
        <p:nvSpPr>
          <p:cNvPr id="11" name="Овал 10"/>
          <p:cNvSpPr/>
          <p:nvPr/>
        </p:nvSpPr>
        <p:spPr>
          <a:xfrm>
            <a:off x="4278930" y="2162362"/>
            <a:ext cx="1995918" cy="145130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dirty="0" smtClean="0"/>
          </a:p>
          <a:p>
            <a:pPr lvl="0" algn="ctr"/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Борис Годунов</a:t>
            </a:r>
          </a:p>
          <a:p>
            <a:pPr lvl="0" algn="ctr"/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0" algn="ctr"/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5276889" y="1052736"/>
            <a:ext cx="51195" cy="1162084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1" idx="1"/>
          </p:cNvCxnSpPr>
          <p:nvPr/>
        </p:nvCxnSpPr>
        <p:spPr>
          <a:xfrm flipH="1" flipV="1">
            <a:off x="3558851" y="1820087"/>
            <a:ext cx="1012374" cy="554814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3511740" y="3068959"/>
            <a:ext cx="772228" cy="112561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084168" y="1844825"/>
            <a:ext cx="1008112" cy="539284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79886" y="3064024"/>
            <a:ext cx="956410" cy="61215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652120" y="3537919"/>
            <a:ext cx="627766" cy="1187225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707904" y="3537919"/>
            <a:ext cx="1008112" cy="1259233"/>
          </a:xfrm>
          <a:prstGeom prst="straightConnector1">
            <a:avLst/>
          </a:prstGeom>
          <a:ln w="762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544703" y="2953006"/>
            <a:ext cx="1409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(1598)</a:t>
            </a:r>
          </a:p>
        </p:txBody>
      </p:sp>
    </p:spTree>
    <p:extLst>
      <p:ext uri="{BB962C8B-B14F-4D97-AF65-F5344CB8AC3E}">
        <p14:creationId xmlns:p14="http://schemas.microsoft.com/office/powerpoint/2010/main" xmlns="" val="190576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548462434"/>
              </p:ext>
            </p:extLst>
          </p:nvPr>
        </p:nvGraphicFramePr>
        <p:xfrm>
          <a:off x="3707904" y="3140968"/>
          <a:ext cx="1656184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 чем у вас ассоциируется термин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908114"/>
              </p:ext>
            </p:extLst>
          </p:nvPr>
        </p:nvGraphicFramePr>
        <p:xfrm>
          <a:off x="679799" y="764704"/>
          <a:ext cx="7852641" cy="574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36870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а 37 из 40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142984"/>
            <a:ext cx="3571900" cy="4706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Картинка 8 из 96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142984"/>
            <a:ext cx="3571900" cy="46760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114187" y="592933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Николай </a:t>
            </a:r>
            <a:r>
              <a:rPr lang="en-US" sz="2800" b="1" dirty="0" smtClean="0"/>
              <a:t>II</a:t>
            </a:r>
            <a:endParaRPr lang="ru-RU" sz="2800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00100" y="5786454"/>
            <a:ext cx="3714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Михаил Фёдорович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81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Романов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285728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Calibri" pitchFamily="34" charset="0"/>
              </a:rPr>
              <a:t>1613</a:t>
            </a:r>
            <a:endParaRPr lang="ru-RU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715436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 smtClean="0"/>
              <a:t>В глухие дни Бориса Годунова</a:t>
            </a:r>
            <a:br>
              <a:rPr lang="ru-RU" sz="3200" dirty="0" smtClean="0"/>
            </a:br>
            <a:r>
              <a:rPr lang="ru-RU" sz="3200" dirty="0" smtClean="0"/>
              <a:t>Во мгле Российской пасмурной страны</a:t>
            </a:r>
            <a:br>
              <a:rPr lang="ru-RU" sz="3200" dirty="0" smtClean="0"/>
            </a:br>
            <a:r>
              <a:rPr lang="ru-RU" sz="3200" dirty="0" smtClean="0"/>
              <a:t>Толпы людей </a:t>
            </a:r>
            <a:r>
              <a:rPr lang="ru-RU" sz="3200" dirty="0" err="1" smtClean="0"/>
              <a:t>скиталися</a:t>
            </a:r>
            <a:r>
              <a:rPr lang="ru-RU" sz="3200" dirty="0" smtClean="0"/>
              <a:t> без крова,</a:t>
            </a:r>
            <a:br>
              <a:rPr lang="ru-RU" sz="3200" dirty="0" smtClean="0"/>
            </a:br>
            <a:r>
              <a:rPr lang="ru-RU" sz="3200" dirty="0" smtClean="0"/>
              <a:t>А по ночам всходило две луны.</a:t>
            </a:r>
          </a:p>
          <a:p>
            <a:pPr algn="ctr">
              <a:lnSpc>
                <a:spcPct val="80000"/>
              </a:lnSpc>
            </a:pPr>
            <a:endParaRPr lang="ru-RU" sz="3200" dirty="0" smtClean="0"/>
          </a:p>
          <a:p>
            <a:pPr algn="ctr">
              <a:lnSpc>
                <a:spcPct val="80000"/>
              </a:lnSpc>
            </a:pPr>
            <a:r>
              <a:rPr lang="ru-RU" sz="3200" dirty="0" smtClean="0"/>
              <a:t>На улицах иссохшие скелеты</a:t>
            </a:r>
            <a:br>
              <a:rPr lang="ru-RU" sz="3200" dirty="0" smtClean="0"/>
            </a:br>
            <a:r>
              <a:rPr lang="ru-RU" sz="3200" dirty="0" smtClean="0"/>
              <a:t>Щипали жадно чахлую траву, </a:t>
            </a:r>
            <a:br>
              <a:rPr lang="ru-RU" sz="3200" dirty="0" smtClean="0"/>
            </a:br>
            <a:r>
              <a:rPr lang="ru-RU" sz="3200" dirty="0" smtClean="0"/>
              <a:t>Как скот - </a:t>
            </a:r>
            <a:r>
              <a:rPr lang="ru-RU" sz="3200" dirty="0" err="1" smtClean="0"/>
              <a:t>озверены</a:t>
            </a:r>
            <a:r>
              <a:rPr lang="ru-RU" sz="3200" dirty="0" smtClean="0"/>
              <a:t> и неодеты, </a:t>
            </a:r>
            <a:br>
              <a:rPr lang="ru-RU" sz="3200" dirty="0" smtClean="0"/>
            </a:br>
            <a:r>
              <a:rPr lang="ru-RU" sz="3200" dirty="0" smtClean="0"/>
              <a:t>И сны осуществились наяву.</a:t>
            </a:r>
          </a:p>
          <a:p>
            <a:pPr algn="ctr">
              <a:lnSpc>
                <a:spcPct val="80000"/>
              </a:lnSpc>
            </a:pPr>
            <a:endParaRPr lang="ru-RU" sz="3200" dirty="0" smtClean="0"/>
          </a:p>
          <a:p>
            <a:pPr algn="ctr">
              <a:lnSpc>
                <a:spcPct val="80000"/>
              </a:lnSpc>
            </a:pPr>
            <a:r>
              <a:rPr lang="ru-RU" sz="3200" dirty="0" smtClean="0"/>
              <a:t>Среди людей блуждали смерть и злоба. </a:t>
            </a:r>
            <a:br>
              <a:rPr lang="ru-RU" sz="3200" dirty="0" smtClean="0"/>
            </a:br>
            <a:r>
              <a:rPr lang="ru-RU" sz="3200" dirty="0" smtClean="0"/>
              <a:t>Узрев комету, дрогнула земля.</a:t>
            </a:r>
            <a:br>
              <a:rPr lang="ru-RU" sz="3200" dirty="0" smtClean="0"/>
            </a:br>
            <a:r>
              <a:rPr lang="ru-RU" sz="3200" dirty="0" smtClean="0"/>
              <a:t>И в эти дни </a:t>
            </a:r>
            <a:r>
              <a:rPr lang="ru-RU" sz="3200" dirty="0" err="1" smtClean="0"/>
              <a:t>Димитрий</a:t>
            </a:r>
            <a:r>
              <a:rPr lang="ru-RU" sz="3200" dirty="0" smtClean="0"/>
              <a:t> встал из гроба,</a:t>
            </a:r>
            <a:br>
              <a:rPr lang="ru-RU" sz="3200" dirty="0" smtClean="0"/>
            </a:br>
            <a:r>
              <a:rPr lang="ru-RU" sz="3200" dirty="0" smtClean="0"/>
              <a:t>В Отрепьева свой дух </a:t>
            </a:r>
            <a:r>
              <a:rPr lang="ru-RU" sz="3200" dirty="0" err="1" smtClean="0"/>
              <a:t>переселя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86578" y="6072206"/>
            <a:ext cx="20717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К. Д. Бальмонт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260648"/>
            <a:ext cx="8719406" cy="5987752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 глухие дни </a:t>
            </a:r>
            <a:r>
              <a:rPr lang="ru-RU" dirty="0"/>
              <a:t>Бориса Годунова</a:t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Во мгле </a:t>
            </a:r>
            <a:r>
              <a:rPr lang="ru-RU" dirty="0"/>
              <a:t>Российской пасмурной страны</a:t>
            </a:r>
            <a:br>
              <a:rPr lang="ru-RU" dirty="0"/>
            </a:br>
            <a:r>
              <a:rPr lang="ru-RU" dirty="0"/>
              <a:t>Толпы </a:t>
            </a:r>
            <a:r>
              <a:rPr lang="ru-RU" b="1" dirty="0">
                <a:solidFill>
                  <a:srgbClr val="FF0000"/>
                </a:solidFill>
              </a:rPr>
              <a:t>людей </a:t>
            </a:r>
            <a:r>
              <a:rPr lang="ru-RU" b="1" dirty="0" err="1">
                <a:solidFill>
                  <a:srgbClr val="FF0000"/>
                </a:solidFill>
              </a:rPr>
              <a:t>скиталися</a:t>
            </a:r>
            <a:r>
              <a:rPr lang="ru-RU" b="1" dirty="0">
                <a:solidFill>
                  <a:srgbClr val="FF0000"/>
                </a:solidFill>
              </a:rPr>
              <a:t> без крова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по ночам всходило две луны.</a:t>
            </a:r>
          </a:p>
          <a:p>
            <a:pPr marL="82296" indent="0" algn="ctr">
              <a:buNone/>
            </a:pPr>
            <a:r>
              <a:rPr lang="ru-RU" dirty="0" smtClean="0"/>
              <a:t>На </a:t>
            </a:r>
            <a:r>
              <a:rPr lang="ru-RU" b="1" dirty="0">
                <a:solidFill>
                  <a:srgbClr val="FF0000"/>
                </a:solidFill>
              </a:rPr>
              <a:t>улицах иссохшие скелеты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Щипали жадно чахлую траву</a:t>
            </a:r>
            <a:r>
              <a:rPr lang="ru-RU" dirty="0">
                <a:solidFill>
                  <a:srgbClr val="FF0000"/>
                </a:solidFill>
              </a:rPr>
              <a:t>,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Как скот - </a:t>
            </a:r>
            <a:r>
              <a:rPr lang="ru-RU" b="1" dirty="0" err="1">
                <a:solidFill>
                  <a:srgbClr val="FF0000"/>
                </a:solidFill>
              </a:rPr>
              <a:t>озверены</a:t>
            </a:r>
            <a:r>
              <a:rPr lang="ru-RU" b="1" dirty="0">
                <a:solidFill>
                  <a:srgbClr val="FF0000"/>
                </a:solidFill>
              </a:rPr>
              <a:t> и неодеты</a:t>
            </a:r>
            <a:r>
              <a:rPr lang="ru-RU" dirty="0"/>
              <a:t>, </a:t>
            </a:r>
            <a:br>
              <a:rPr lang="ru-RU" dirty="0"/>
            </a:br>
            <a:r>
              <a:rPr lang="ru-RU" dirty="0"/>
              <a:t>И сны осуществились наяву.</a:t>
            </a:r>
          </a:p>
          <a:p>
            <a:pPr marL="82296" indent="0" algn="ctr">
              <a:buNone/>
            </a:pPr>
            <a:r>
              <a:rPr lang="ru-RU" dirty="0" smtClean="0"/>
              <a:t>Среди </a:t>
            </a:r>
            <a:r>
              <a:rPr lang="ru-RU" dirty="0"/>
              <a:t>людей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блуждали смерть и злоба.</a:t>
            </a:r>
            <a:r>
              <a:rPr lang="ru-RU" b="1" dirty="0"/>
              <a:t> </a:t>
            </a:r>
            <a:br>
              <a:rPr lang="ru-RU" b="1" dirty="0"/>
            </a:br>
            <a:r>
              <a:rPr lang="ru-RU" dirty="0"/>
              <a:t>Узрев комету, </a:t>
            </a:r>
            <a:r>
              <a:rPr lang="ru-RU" b="1" dirty="0">
                <a:solidFill>
                  <a:srgbClr val="FF0000"/>
                </a:solidFill>
              </a:rPr>
              <a:t>дрогнула земля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 в эти дни Димитрий встал из гроба,</a:t>
            </a:r>
            <a:br>
              <a:rPr lang="ru-RU" dirty="0"/>
            </a:br>
            <a:r>
              <a:rPr lang="ru-RU" dirty="0"/>
              <a:t>В Отрепьева свой дух </a:t>
            </a:r>
            <a:r>
              <a:rPr lang="ru-RU" dirty="0" err="1"/>
              <a:t>переселя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43702" y="6072206"/>
            <a:ext cx="22145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К. Д. Бальмонт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523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Картинка 15 из 11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1714480" y="6488668"/>
            <a:ext cx="7429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"</a:t>
            </a:r>
            <a:r>
              <a:rPr lang="vi-VN" b="1" dirty="0" smtClean="0">
                <a:solidFill>
                  <a:schemeClr val="bg1"/>
                </a:solidFill>
              </a:rPr>
              <a:t>ИВА́Н</a:t>
            </a:r>
            <a:r>
              <a:rPr lang="vi-VN" dirty="0" smtClean="0">
                <a:solidFill>
                  <a:schemeClr val="bg1"/>
                </a:solidFill>
              </a:rPr>
              <a:t> </a:t>
            </a:r>
            <a:r>
              <a:rPr lang="vi-VN" b="1" dirty="0" smtClean="0">
                <a:solidFill>
                  <a:schemeClr val="bg1"/>
                </a:solidFill>
              </a:rPr>
              <a:t>ГРО́ЗНЫЙ</a:t>
            </a:r>
            <a:r>
              <a:rPr lang="vi-VN" dirty="0" smtClean="0">
                <a:solidFill>
                  <a:schemeClr val="bg1"/>
                </a:solidFill>
              </a:rPr>
              <a:t> </a:t>
            </a:r>
            <a:r>
              <a:rPr lang="vi-VN" b="1" dirty="0" smtClean="0">
                <a:solidFill>
                  <a:schemeClr val="bg1"/>
                </a:solidFill>
              </a:rPr>
              <a:t>И</a:t>
            </a:r>
            <a:r>
              <a:rPr lang="vi-VN" dirty="0" smtClean="0">
                <a:solidFill>
                  <a:schemeClr val="bg1"/>
                </a:solidFill>
              </a:rPr>
              <a:t> </a:t>
            </a:r>
            <a:r>
              <a:rPr lang="vi-VN" b="1" dirty="0" smtClean="0">
                <a:solidFill>
                  <a:schemeClr val="bg1"/>
                </a:solidFill>
              </a:rPr>
              <a:t>СЫН</a:t>
            </a:r>
            <a:r>
              <a:rPr lang="vi-VN" dirty="0" smtClean="0">
                <a:solidFill>
                  <a:schemeClr val="bg1"/>
                </a:solidFill>
              </a:rPr>
              <a:t> </a:t>
            </a:r>
            <a:r>
              <a:rPr lang="vi-VN" b="1" dirty="0" smtClean="0">
                <a:solidFill>
                  <a:schemeClr val="bg1"/>
                </a:solidFill>
              </a:rPr>
              <a:t>ЕГО́</a:t>
            </a:r>
            <a:r>
              <a:rPr lang="vi-VN" dirty="0" smtClean="0">
                <a:solidFill>
                  <a:schemeClr val="bg1"/>
                </a:solidFill>
              </a:rPr>
              <a:t> </a:t>
            </a:r>
            <a:r>
              <a:rPr lang="vi-VN" b="1" dirty="0" smtClean="0">
                <a:solidFill>
                  <a:schemeClr val="bg1"/>
                </a:solidFill>
              </a:rPr>
              <a:t>ИВА́Н</a:t>
            </a:r>
            <a:r>
              <a:rPr lang="vi-VN" dirty="0" smtClean="0">
                <a:solidFill>
                  <a:schemeClr val="bg1"/>
                </a:solidFill>
              </a:rPr>
              <a:t> 16 НОЯБРЯ́ 1581 ГО́ДА"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процесс 7"/>
          <p:cNvSpPr/>
          <p:nvPr/>
        </p:nvSpPr>
        <p:spPr>
          <a:xfrm>
            <a:off x="4376224" y="179784"/>
            <a:ext cx="1440160" cy="864096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Иван Грозный</a:t>
            </a:r>
            <a:endParaRPr lang="ru-RU" sz="2000" b="1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835696" y="170928"/>
            <a:ext cx="1490464" cy="88180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Анастасия</a:t>
            </a:r>
          </a:p>
          <a:p>
            <a:pPr algn="ctr"/>
            <a:r>
              <a:rPr lang="ru-RU" sz="2000" b="1" dirty="0" smtClean="0"/>
              <a:t>Романовна</a:t>
            </a:r>
            <a:endParaRPr lang="ru-RU" sz="2000" b="1" dirty="0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793396" y="188640"/>
            <a:ext cx="1451012" cy="864096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Мария Нагая</a:t>
            </a:r>
            <a:endParaRPr lang="ru-RU" sz="2000" b="1" dirty="0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1343650" y="2182736"/>
            <a:ext cx="1490464" cy="90068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Иван</a:t>
            </a:r>
            <a:endParaRPr lang="ru-RU" sz="2400" b="1" dirty="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181299" y="2182736"/>
            <a:ext cx="1480655" cy="90068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Фёдор</a:t>
            </a:r>
            <a:endParaRPr lang="ru-RU" sz="2400" b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217924" y="2182736"/>
            <a:ext cx="1451012" cy="900680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Дмитрий</a:t>
            </a:r>
            <a:endParaRPr lang="ru-RU" sz="2400" b="1" dirty="0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835696" y="4077072"/>
            <a:ext cx="1490464" cy="936104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Убит отцом</a:t>
            </a:r>
          </a:p>
          <a:p>
            <a:pPr algn="ctr"/>
            <a:r>
              <a:rPr lang="ru-RU" dirty="0" smtClean="0"/>
              <a:t>В 1581 г.</a:t>
            </a:r>
            <a:endParaRPr lang="ru-RU" dirty="0"/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4355976" y="4077072"/>
            <a:ext cx="1480655" cy="936104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Умер 6 января 1598</a:t>
            </a:r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793396" y="4077072"/>
            <a:ext cx="1451012" cy="936104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Умер 1591</a:t>
            </a:r>
            <a:endParaRPr lang="ru-RU" dirty="0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067317" y="5733256"/>
            <a:ext cx="2932080" cy="792088"/>
          </a:xfrm>
          <a:prstGeom prst="flowChartProces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Пресечение династии Рюриковичей</a:t>
            </a:r>
            <a:endParaRPr lang="ru-RU" sz="2000" b="1" dirty="0"/>
          </a:p>
        </p:txBody>
      </p:sp>
      <p:cxnSp>
        <p:nvCxnSpPr>
          <p:cNvPr id="22" name="Прямая со стрелкой 21"/>
          <p:cNvCxnSpPr>
            <a:stCxn id="9" idx="3"/>
          </p:cNvCxnSpPr>
          <p:nvPr/>
        </p:nvCxnSpPr>
        <p:spPr>
          <a:xfrm>
            <a:off x="3326160" y="611832"/>
            <a:ext cx="1029816" cy="8856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836631" y="620688"/>
            <a:ext cx="956765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2771800" y="620688"/>
            <a:ext cx="1069268" cy="156204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841068" y="620688"/>
            <a:ext cx="1226249" cy="156204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315013" y="620688"/>
            <a:ext cx="921283" cy="1562048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518902" y="3097983"/>
            <a:ext cx="0" cy="979089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2"/>
            <a:endCxn id="15" idx="0"/>
          </p:cNvCxnSpPr>
          <p:nvPr/>
        </p:nvCxnSpPr>
        <p:spPr>
          <a:xfrm>
            <a:off x="4921627" y="3083416"/>
            <a:ext cx="174677" cy="993656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2"/>
            <a:endCxn id="14" idx="0"/>
          </p:cNvCxnSpPr>
          <p:nvPr/>
        </p:nvCxnSpPr>
        <p:spPr>
          <a:xfrm>
            <a:off x="2088882" y="3083416"/>
            <a:ext cx="492046" cy="993656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508104" y="5013176"/>
            <a:ext cx="0" cy="72008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518902" y="5013176"/>
            <a:ext cx="0" cy="72008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3428992" y="285728"/>
            <a:ext cx="9286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брак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285728"/>
            <a:ext cx="81785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dirty="0" smtClean="0"/>
              <a:t>2 брак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532</TotalTime>
  <Words>155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Урок в 7 классе  «Начало Смутного времени»</vt:lpstr>
      <vt:lpstr>Проверка                                               домашнего                                                                       задания</vt:lpstr>
      <vt:lpstr>С чем у вас ассоциируется термин</vt:lpstr>
      <vt:lpstr>Слайд 5</vt:lpstr>
      <vt:lpstr>Слайд 6</vt:lpstr>
      <vt:lpstr>Слайд 7</vt:lpstr>
      <vt:lpstr>Слайд 8</vt:lpstr>
      <vt:lpstr>Слайд 9</vt:lpstr>
      <vt:lpstr> 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</dc:title>
  <cp:lastModifiedBy>Admin</cp:lastModifiedBy>
  <cp:revision>45</cp:revision>
  <dcterms:modified xsi:type="dcterms:W3CDTF">2012-02-03T04:46:45Z</dcterms:modified>
</cp:coreProperties>
</file>