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10715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МУНИЦИПАЛЬНОЕ АВТОНОМНОЕ ДОШКОЛЬНОЕ ОБРАЗОВАТЕЛЬНОЕ УЧРЕЖДЕНИЕ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ЕТСКИЙ САД № 119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143932" cy="4643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Конспект НОД для детей средней группы по нетрадиционному рисованию на тему «Листопад»</a:t>
            </a: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Составила воспитатель</a:t>
            </a:r>
          </a:p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средней группы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Любознайки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</a:p>
          <a:p>
            <a:pPr algn="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Олейникова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Валентина Сергеевна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Светлана\AppData\Local\Microsoft\Windows\Temporary Internet Files\Content.Word\2015110311445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3357562"/>
            <a:ext cx="4357718" cy="2928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601128"/>
            <a:ext cx="8286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Рука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опирается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на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локоть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кисточку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держать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тремя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пальцами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выше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металлической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части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кисточка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ставится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вертикально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листу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бумаги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и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сверху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опускается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вниз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ритмично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повторяются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движения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Дети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повторяют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за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воспитателем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Звучит музыка.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Предложит</a:t>
            </a:r>
            <a:r>
              <a:rPr kumimoji="0" lang="ru-RU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детям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начать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самостоятельно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рисовать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тычками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Сначала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контуру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делая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тычки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рядом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друг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с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другом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не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оставляя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промежутка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между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тычками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Затем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произвольными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тычками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закрашивать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поверхность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внутри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контура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листа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конце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занятия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подводятся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итоги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Нарисованные рисунки наклеиваются на подготовленный стенд.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Ребята посмотрите, что у нас получилось? (Листопад).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kumimoji="0" lang="ru-RU" altLang="ja-JP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Спасибо всем!</a:t>
            </a:r>
            <a:endParaRPr kumimoji="0" lang="ru-RU" altLang="ja-JP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79510"/>
            <a:ext cx="7643866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Цель</a:t>
            </a:r>
            <a:r>
              <a:rPr kumimoji="0" lang="de-DE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 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</a:t>
            </a:r>
            <a:r>
              <a:rPr kumimoji="0" lang="ru-RU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мение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детей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делать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тычок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жесткой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полусухой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кистью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контуру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внутри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контура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Задачи</a:t>
            </a:r>
            <a:r>
              <a:rPr kumimoji="0" lang="de-DE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</a:t>
            </a:r>
            <a:endParaRPr kumimoji="0" lang="ru-RU" altLang="ja-JP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Образовательные</a:t>
            </a:r>
            <a:r>
              <a:rPr kumimoji="0" lang="de-DE" altLang="ja-JP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формировать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умения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рисовать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гуашью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используя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тычок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наносить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рисунок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всей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поверхности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передавать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в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рисунке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особенности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внешнего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вида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листа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Развивающие</a:t>
            </a:r>
            <a:r>
              <a:rPr kumimoji="0" lang="de-DE" altLang="ja-JP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</a:t>
            </a:r>
            <a:endParaRPr lang="ru-RU" altLang="ja-JP" sz="20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ja-JP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азвивать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воображение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восприятие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окружающего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мира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познавательных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способностей</a:t>
            </a:r>
            <a:r>
              <a:rPr lang="ru-RU" altLang="ja-JP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ndale Sans UI"/>
                <a:cs typeface="Times New Roman" pitchFamily="18" charset="0"/>
              </a:rPr>
              <a:t>;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ja-JP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ndale Sans UI"/>
                <a:cs typeface="Times New Roman" pitchFamily="18" charset="0"/>
              </a:rPr>
              <a:t>с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пособствовать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развитию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любознательности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ja-JP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пособствовать развитию и обобщению представлений о сезонных изменениях,  о погодных явлениях в осенний сезон (осенью дни становятся короче, меньше света, снижается температура воздуха, листопад  и т.п.;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представления о труде человека осенью.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191848"/>
            <a:ext cx="800105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Предварительная</a:t>
            </a:r>
            <a:r>
              <a:rPr kumimoji="0" lang="de-DE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работа</a:t>
            </a:r>
            <a:r>
              <a:rPr kumimoji="0" lang="de-DE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sz="2400" dirty="0" smtClean="0">
              <a:solidFill>
                <a:srgbClr val="FF0000"/>
              </a:solidFill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рассматривание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с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детьми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картин с изображением осенних </a:t>
            </a:r>
            <a:r>
              <a:rPr kumimoji="0" lang="ru-RU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пейзажев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Чтение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стихов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осени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Оборудование</a:t>
            </a:r>
            <a:r>
              <a:rPr kumimoji="0" lang="de-DE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материал</a:t>
            </a:r>
            <a:r>
              <a:rPr kumimoji="0" lang="de-DE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</a:t>
            </a:r>
            <a:endParaRPr kumimoji="0" lang="ru-RU" altLang="ja-JP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Слайды с изображением осенних </a:t>
            </a:r>
            <a:r>
              <a:rPr kumimoji="0" lang="ru-RU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пейзажев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загадок отгадок к ним, </a:t>
            </a:r>
            <a:r>
              <a:rPr kumimoji="0" lang="ru-RU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затонированный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лист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бумаги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 изображением контура листа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мяч,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гуашь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вл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салфетки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салфетки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для</a:t>
            </a:r>
            <a:r>
              <a:rPr kumimoji="0" lang="de-DE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кисточек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кисти.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129727"/>
            <a:ext cx="721523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занятия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Здравствуйте ребята, а скажите вы любите загадки? (Да).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Давайте мы с вами сейчас их по - отгадываем (воспитатель загадывает загадки, показывая отгадки на экране).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Висят на ветке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Золотые монетки. (Осенние листья)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слайд 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Пусты поля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Мокнет земля,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Дождь поливает,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это бывает (Осенью) - слайд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59495"/>
            <a:ext cx="807249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Кто всю ночь по крыше бьет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постукивает,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бормочет, и поет, убаюкивает? (Дождь)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слайд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Поле осенью промокло,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зато созрела свекла.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сентябрьских садах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яблок на ветвях.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к зиме мы собираем?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его мы называем? (Урожай)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слайд 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листьями играет,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с деревьев обрывает.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Всюду листики кружат –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значит ...(Листопад) – слайд 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285728"/>
            <a:ext cx="81439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Молодцы ребята, вы хорошо справились, а скажите пожалуйста, о каком времени года были эти загадки? (об осени).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Правильно, а вы можете назвать осенние месяцы? (сентябрь, октябрь, ноябрь).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Ребята послушайте красивое стихотворение.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окном наступила уж осень,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Зашумели ветра уж вдали.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 всем нам с любовью приносит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Разноцветные краски земли.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(Показать слайды с осенними пейзажами художников) – слайд 6, 7, 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Осень - золотое время года. За что мы любим это время года?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2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(Деревья стоят нарядные, красочные, поспевает много овощей и фруктов)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189171"/>
            <a:ext cx="80010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Осень - удивительное время. Она словно художник раскрашивает деревья разными цветами: красным, желтым, оранжевым, бордовым. И дождь ранней осенью идет необыкновенный - из ярких листьев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называется дождь из листьев – листопад. Слайд 9.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что можно сказать о листьях ,какие они? (разноцветные, красивые, легкие).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 теперь ребята, хотите поиграть в игру? (Да). (Дети садятся в круг на ковер с воспитателем и проводится игра с мячом «Приметы осени»)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428604"/>
            <a:ext cx="835824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с мячом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Приметы осени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передает мяч детям, дети называют приметы осени: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опадают и меняют цвет листья, часто идут дожди, стало холодно, птицы улетают, листопад, день короче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ночь длиннее, животные делают запасы на зиму, человек собирает урожай, насекомые прячутся т. д.).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Дыхательное упражнение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Ветер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Хорошо поиграли. А теперь давайте представим, что мы с вами осенний ветер и мы должны сдуть осенние листья (Воспитатель раздает засушенные листья детям и каждый кладет лист к себе на ладонь, затем сдувает лист, имитируя ветер).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98289"/>
            <a:ext cx="8358246" cy="630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А теперь давайте с вами нарисуем осенние листья, методом тычка.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Приглашаю всех за столы (дети рассаживаются).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столах приготовлены </a:t>
            </a:r>
            <a:r>
              <a:rPr kumimoji="0" lang="ru-RU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затонированные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листы бумаги с изображением контура листа.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Дети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сначала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обводят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контур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листа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пальцем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Напомнить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показать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детям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как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правильно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держать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кисточку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Выполнить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упражнение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–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разминку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с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кисточкой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с жесткой щетиной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без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краски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Кисточку возьмем вот так.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(т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ремя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пальцами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но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выше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металлической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части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кисточки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.)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Это трудно? Нет пустяк!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Вверх, вниз, вправо, влево.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Гордо словно королева.</a:t>
            </a:r>
            <a:b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</a:b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Кисточка пошла тычком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Застучала «Каблучком»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Разукрасим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мы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тычком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,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Наш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листочек 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весь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кругом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(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Тычок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всему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рисунку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)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Еще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воспитатель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показывает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объясняет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Затем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выполняют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тычки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кисточкой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с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краской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контуру</a:t>
            </a:r>
            <a:r>
              <a:rPr kumimoji="0" lang="de-DE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листа.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788</Words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МУНИЦИПАЛЬНОЕ АВТОНОМНОЕ ДОШКОЛЬНОЕ ОБРАЗОВАТЕЛЬНОЕ УЧРЕЖДЕНИЕ ДЕТСКИЙ САД № 119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№ 119</dc:title>
  <dc:creator>DELL</dc:creator>
  <cp:lastModifiedBy>DELL</cp:lastModifiedBy>
  <cp:revision>4</cp:revision>
  <dcterms:created xsi:type="dcterms:W3CDTF">2015-12-06T18:42:25Z</dcterms:created>
  <dcterms:modified xsi:type="dcterms:W3CDTF">2015-12-06T19:18:03Z</dcterms:modified>
</cp:coreProperties>
</file>