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6" r:id="rId18"/>
    <p:sldId id="273" r:id="rId19"/>
    <p:sldId id="274" r:id="rId20"/>
    <p:sldId id="275" r:id="rId21"/>
    <p:sldId id="272" r:id="rId22"/>
    <p:sldId id="281" r:id="rId23"/>
    <p:sldId id="282" r:id="rId24"/>
    <p:sldId id="277" r:id="rId25"/>
    <p:sldId id="283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7803-AC34-4ED6-905B-0C9DDA9C3F49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A0869-A5F7-4521-9AFE-260673EF4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1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A0869-A5F7-4521-9AFE-260673EF4A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2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8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94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715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2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6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95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3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1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4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05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7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7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0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0C43F-FF67-4D62-87F7-AA249277DBA6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08A608-2120-4409-A6FA-2DB6E96CF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1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irrigator.ru/blog/wp-content/uploads/2014/04/%D0%98%D1%81%D1%82%D0%BE%D1%80%D0%B8%D1%8F-%D0%B7%D1%83%D0%B1%D0%BD%D0%BE%D0%B9-%D1%89%D0%B5%D1%82%D0%BA%D0%B8-1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5533" y="160408"/>
            <a:ext cx="11955439" cy="65952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Комитет </a:t>
            </a:r>
            <a:r>
              <a:rPr lang="ru-RU" sz="2200" dirty="0">
                <a:solidFill>
                  <a:schemeClr val="tx1"/>
                </a:solidFill>
              </a:rPr>
              <a:t>по образованию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Государственное бюджетное профессиональное образовательное учреждение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«Педагогический колледж № 4 Санкт-Петербурга»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ТЕМА: ПРЕЗЕНТАЦИЯ МУЗЕЯ « ВОЛШЕБНЫЕ МЕТЁЛОЧКИ »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chemeClr val="tx1"/>
                </a:solidFill>
              </a:rPr>
              <a:t> 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> 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>Киселёвой Светланы Игоревны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	студентки 33 а группы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	специальность 050148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«Педагогика дополнительного образования»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 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		Преподаватель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i="1" dirty="0" smtClean="0">
                <a:solidFill>
                  <a:schemeClr val="tx1"/>
                </a:solidFill>
              </a:rPr>
              <a:t>Ковальчук Ольга Алексеевна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Санкт-Петербург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2015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779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Зубные щётки для самых маленьких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 descr="История зубной щет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8" y="2074461"/>
            <a:ext cx="5499187" cy="4472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06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Бамбуковые антибактериальные зубные щётки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http://g02.a.alicdn.com/kf/HTB10IdQIVXXXXaBXFXXq6xXFXXX6/BS085-Wholesale-yellow-black-bamboo-charcoal-toothbrush-Nano-Korea-toothbrush-toothbrush-care-mouthpiece-4-fit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53" y="2081350"/>
            <a:ext cx="4757619" cy="47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50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Электрические зубные щётки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http://www.currys.ie/Images/Currys/productimages/Large/939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7" y="2095939"/>
            <a:ext cx="4762062" cy="47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9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4" y="232012"/>
            <a:ext cx="8707271" cy="183410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Уход за зубной щёткой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436728" y="1405720"/>
            <a:ext cx="8714444" cy="470388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Рекомендует дважды в неделю опускать зубную щетку в средство для полоскания рта на 10-15 минут</a:t>
            </a: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alt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4504" y="2912744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Лучше </a:t>
            </a: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хранить зубную щетку в сухом и открытом месте, каковым ванная, к сожалению, не является. </a:t>
            </a:r>
            <a:endParaRPr lang="ru-RU" altLang="ru-RU" sz="2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alt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Каждые </a:t>
            </a: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месяца покупать новую щетку взамен старой. </a:t>
            </a:r>
          </a:p>
          <a:p>
            <a:pPr>
              <a:defRPr/>
            </a:pPr>
            <a:endParaRPr lang="ru-RU" altLang="ru-RU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" name="Picture 7" descr="58097507_w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57" y="2735311"/>
            <a:ext cx="2519363" cy="20447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29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правильно чистить зубы зубной щеткой?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23" y="2638260"/>
            <a:ext cx="8596668" cy="3880773"/>
          </a:xfrm>
        </p:spPr>
        <p:txBody>
          <a:bodyPr/>
          <a:lstStyle/>
          <a:p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  <a:t>Надо чистить каждый зуб,</a:t>
            </a:r>
            <a:r>
              <a:rPr lang="ru-RU" altLang="ru-RU" sz="2800" b="1" i="1" dirty="0">
                <a:solidFill>
                  <a:srgbClr val="000000"/>
                </a:solidFill>
              </a:rPr>
              <a:t/>
            </a:r>
            <a:br>
              <a:rPr lang="ru-RU" altLang="ru-RU" sz="2800" b="1" i="1" dirty="0">
                <a:solidFill>
                  <a:srgbClr val="000000"/>
                </a:solidFill>
              </a:rPr>
            </a:b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  <a:t>    Верхний зуб, нижний зуб,</a:t>
            </a:r>
            <a:b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  <a:t>    Даже самый дальний зуб, —</a:t>
            </a:r>
            <a:b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  <a:t>    Очень важный зуб.</a:t>
            </a:r>
            <a:b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  <a:t>    Изнутри, снаружи три,</a:t>
            </a:r>
            <a:b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2800" b="1" i="1" dirty="0">
                <a:solidFill>
                  <a:schemeClr val="accent2">
                    <a:lumMod val="50000"/>
                  </a:schemeClr>
                </a:solidFill>
              </a:rPr>
              <a:t>    Три снаружи, изнутри.</a:t>
            </a:r>
          </a:p>
          <a:p>
            <a:endParaRPr lang="ru-RU" dirty="0"/>
          </a:p>
        </p:txBody>
      </p:sp>
      <p:pic>
        <p:nvPicPr>
          <p:cNvPr id="4" name="Picture 10" descr="chistim_zub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867" y="2365306"/>
            <a:ext cx="3529013" cy="33877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13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ухода за зубами.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76" y="1665026"/>
            <a:ext cx="7178724" cy="51929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чистить зубы нужно два раза в день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пользуйся только своей зубной щёткой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 еды всегда полощи рот кипячёной</a:t>
            </a:r>
            <a:r>
              <a:rPr lang="en-US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водой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 ковыряй в зубах острыми предметами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 грызи зубами орехи, сахар, твёрдые</a:t>
            </a:r>
            <a:r>
              <a:rPr lang="en-US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конфеты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посещай стоматолога не менее двух раз в год.</a:t>
            </a:r>
          </a:p>
          <a:p>
            <a:endParaRPr lang="ru-RU" dirty="0"/>
          </a:p>
        </p:txBody>
      </p:sp>
      <p:pic>
        <p:nvPicPr>
          <p:cNvPr id="4" name="Picture 4" descr="zu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14" y="2335853"/>
            <a:ext cx="3457575" cy="26273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7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599"/>
            <a:ext cx="9498842" cy="3798627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Интерактивная деятельность детей в музее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38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Детям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предлагается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Демонстрация основных движений зубной щёткой при чистке зубов и повтор этих движений детьми</a:t>
            </a:r>
          </a:p>
          <a:p>
            <a:r>
              <a:rPr lang="ru-RU" sz="3600" dirty="0" smtClean="0"/>
              <a:t>Рисунок фантазия «Зубная щётка моей мечты» рисуют дети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790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Дети чистят кукле зубки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happych.ru/modules/catalog_items/uploads/original/37395_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76" y="1665028"/>
            <a:ext cx="5133122" cy="51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92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Массаж пальчиков зубной щёткой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http://berezka.sokik.ru/files/berezka/logoped/zub_schet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14" y="2769500"/>
            <a:ext cx="3869488" cy="34265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5660" y="2769500"/>
            <a:ext cx="51588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Я возьму зубную щётку,</a:t>
            </a:r>
            <a:b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Чтоб погладить пальчики.</a:t>
            </a:r>
            <a:b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Станьте ловкими скорей,</a:t>
            </a:r>
            <a:b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Пальчики — </a:t>
            </a:r>
            <a:r>
              <a:rPr lang="ru-RU" sz="3200" dirty="0" err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удальчики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9729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54842"/>
            <a:ext cx="11114333" cy="6168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АКТУАЛЬНОСТЬ МУЗЕЯ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современном мире существуют пробелы в области гигиены полости рта. Многим детям необходимо лечение зубов, некоторые дети забывают почистить зубы утром и лишь единицы чистят их вечером. Поэтому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я посчитала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данную тему актуальной и способной изменить сложившуюся ситуацию к лучшему.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261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Игра с зеркалом «Мои зубки»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dcgs.ru/uploads/posts/2012-09/1347440278_chud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6" y="1758469"/>
            <a:ext cx="5732059" cy="487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6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913" y="62324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Рисование зубной щёткой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maam.ru/upload/blogs/b1a82afddf894e4794b625e9cb6f6d37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7" y="1596788"/>
            <a:ext cx="6773179" cy="507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8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Рисование зубной щёткой методом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</a:rPr>
              <a:t>напрыска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http://img.minibanda.ru/Notes/0/2/2/cache/0227d9a8-b170-4f76-8b2d-00b9463d445c-w800-h8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5" y="1930400"/>
            <a:ext cx="4312693" cy="4825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637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Рисунок зубной щёткой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 descr="http://www.umocpartner.ru/assets/images/2012%2003%2001%20NOYABRSK%20/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18" y="1930400"/>
            <a:ext cx="4468679" cy="475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56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802" y="58230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Пути развития музея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Открытие зала-выставки в котором детям предлагается: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Показ альбома с рисунками детей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Демонстрация и рассказ о происхождении первой расчёски, мыла, зубного порошка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Чтение пословиц и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потешек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, загадки о зубной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щётке, расчёске, зубной пасте.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8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ЗАГАДКА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Костяная спинка,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Жёсткая щетинка,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С мятной пастой дружит,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Нам усердно служит.</a:t>
            </a:r>
          </a:p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(Что это ?)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7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А также предлагаются информационно-коммуникационные технологии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Показ мультфильмов по данной теме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Проведение дидактических игр 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Демонстрация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видео роликов и интересных фотографий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7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котик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54" y="445827"/>
            <a:ext cx="6142038" cy="587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18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omenmod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1630" y="2367958"/>
            <a:ext cx="4724743" cy="4142024"/>
          </a:xfrm>
          <a:prstGeom prst="rect">
            <a:avLst/>
          </a:prstGeom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68490" y="623248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25" y="267286"/>
            <a:ext cx="11507372" cy="634452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Цель: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Познакомить детей с историей развития зубной щётки. С правилами личной гигиены. Формировать познавательный интерес к человеку.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Образовательные: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Расширять представления детей о зубной щётке, ее назначении, истории происхождения, материалах из которых они сделаны.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Развивающие: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Развивать мышление, общую и мелкую моторику, коммуникативные навыки.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Воспитательные: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Воспитывать соблюдение правил личной гигиены. Воспитывать желание иметь красивые и здоровые зубы.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84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337" y="228600"/>
            <a:ext cx="11097326" cy="6330461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Зубная щётка в древности или немного истории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" descr="Зубная щетка в древности или немного истори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92" y="1340161"/>
            <a:ext cx="6254454" cy="48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3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65079" y="228601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Подобием </a:t>
            </a:r>
            <a:r>
              <a:rPr lang="ru-RU" altLang="ru-RU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зубной щетки у древних людей был пучок травы, которым они терли зубы</a:t>
            </a:r>
            <a:r>
              <a:rPr lang="ru-RU" altLang="ru-RU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>
              <a:defRPr/>
            </a:pPr>
            <a:endParaRPr lang="ru-RU" alt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altLang="ru-RU" sz="32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alt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altLang="ru-RU" sz="32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alt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altLang="ru-RU" sz="32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alt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altLang="ru-RU" sz="32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ru-RU" altLang="ru-RU" sz="32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Picture 16" descr="трав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65" y="2340164"/>
            <a:ext cx="3285628" cy="438252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2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x1.transИстория создания зубной щет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1452" y="2548648"/>
            <a:ext cx="2373313" cy="3048000"/>
          </a:xfrm>
          <a:prstGeom prst="rect">
            <a:avLst/>
          </a:prstGeom>
          <a:ln w="571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" name="Picture 5" descr="i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74" y="3156661"/>
            <a:ext cx="2663825" cy="2439987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 древнем Египте пользовались деревянной палочкой с разжёванным «веничком» с одной стороны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Щётки из щетины животных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30" descr="Istoriya-zubnoy-shchetki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03" y="1930399"/>
            <a:ext cx="3319462" cy="388143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the-history-of-the-toothbr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68" y="2817018"/>
            <a:ext cx="2735262" cy="2108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9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582613"/>
            <a:ext cx="8596313" cy="1320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Королевские зубные щетки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2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88" y="2296735"/>
            <a:ext cx="3384550" cy="33670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pugfyc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23" y="2983329"/>
            <a:ext cx="3322637" cy="19939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5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Современные нейлоновые зубные щётки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http://tolyatti.bezformata.ru/content/image1350677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9" y="1872031"/>
            <a:ext cx="6481759" cy="498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67128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598</TotalTime>
  <Words>294</Words>
  <Application>Microsoft Office PowerPoint</Application>
  <PresentationFormat>Широкоэкранный</PresentationFormat>
  <Paragraphs>63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Trebuchet MS</vt:lpstr>
      <vt:lpstr>Wingdings 3</vt:lpstr>
      <vt:lpstr>Грань</vt:lpstr>
      <vt:lpstr>Комитет по образованию Государственное бюджетное профессиональное образовательное учреждение «Педагогический колледж № 4 Санкт-Петербурга»        ТЕМА: ПРЕЗЕНТАЦИЯ МУЗЕЯ « ВОЛШЕБНЫЕ МЕТЁЛОЧКИ »     Киселёвой Светланы Игоревны  студентки 33 а группы  специальность 050148 «Педагогика дополнительного образования»     Преподаватель Ковальчук Ольга Алексеевна  Санкт-Петербург 2015           </vt:lpstr>
      <vt:lpstr>АКТУАЛЬНОСТЬ МУЗЕЯ  В современном мире существуют пробелы в области гигиены полости рта. Многим детям необходимо лечение зубов, некоторые дети забывают почистить зубы утром и лишь единицы чистят их вечером. Поэтому я посчитала данную тему актуальной и способной изменить сложившуюся ситуацию к лучшему. </vt:lpstr>
      <vt:lpstr>Цель: Познакомить детей с историей развития зубной щётки. С правилами личной гигиены. Формировать познавательный интерес к человеку. Задачи: Образовательные: Расширять представления детей о зубной щётке, ее назначении, истории происхождения, материалах из которых они сделаны. Развивающие: Развивать мышление, общую и мелкую моторику, коммуникативные навыки. Воспитательные: Воспитывать соблюдение правил личной гигиены. Воспитывать желание иметь красивые и здоровые зубы. </vt:lpstr>
      <vt:lpstr>Зубная щётка в древности или немного истории</vt:lpstr>
      <vt:lpstr>Презентация PowerPoint</vt:lpstr>
      <vt:lpstr>В древнем Египте пользовались деревянной палочкой с разжёванным «веничком» с одной стороны</vt:lpstr>
      <vt:lpstr>Щётки из щетины животных</vt:lpstr>
      <vt:lpstr>Королевские зубные щетки</vt:lpstr>
      <vt:lpstr>Современные нейлоновые зубные щётки</vt:lpstr>
      <vt:lpstr>Зубные щётки для самых маленьких</vt:lpstr>
      <vt:lpstr>Бамбуковые антибактериальные зубные щётки</vt:lpstr>
      <vt:lpstr>Электрические зубные щётки</vt:lpstr>
      <vt:lpstr>Уход за зубной щёткой</vt:lpstr>
      <vt:lpstr>Как правильно чистить зубы зубной щеткой?</vt:lpstr>
      <vt:lpstr>Правила ухода за зубами.</vt:lpstr>
      <vt:lpstr>Интерактивная деятельность детей в музее</vt:lpstr>
      <vt:lpstr>Детям предлагается</vt:lpstr>
      <vt:lpstr>Дети чистят кукле зубки</vt:lpstr>
      <vt:lpstr>Массаж пальчиков зубной щёткой</vt:lpstr>
      <vt:lpstr>Игра с зеркалом «Мои зубки»</vt:lpstr>
      <vt:lpstr>Рисование зубной щёткой</vt:lpstr>
      <vt:lpstr>Рисование зубной щёткой методом напрыска</vt:lpstr>
      <vt:lpstr>Рисунок зубной щёткой</vt:lpstr>
      <vt:lpstr>Пути развития музея</vt:lpstr>
      <vt:lpstr>ЗАГАДКА</vt:lpstr>
      <vt:lpstr>А также предлагаются информационно-коммуникационные технологии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Димон</dc:creator>
  <cp:lastModifiedBy>Димон</cp:lastModifiedBy>
  <cp:revision>39</cp:revision>
  <dcterms:created xsi:type="dcterms:W3CDTF">2015-11-28T16:00:19Z</dcterms:created>
  <dcterms:modified xsi:type="dcterms:W3CDTF">2016-01-10T14:56:18Z</dcterms:modified>
</cp:coreProperties>
</file>