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6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5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3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7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2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4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2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7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625A5-3DB8-4D6F-8A0A-1F045A52BEDF}" type="datetimeFigureOut">
              <a:rPr lang="ru-RU" smtClean="0"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F98E0-580E-44F7-9907-44718EA5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2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4-tub-ru.yandex.net/i?id=74230667-23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7776864" cy="86409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905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Золотая осень</a:t>
            </a:r>
            <a:endParaRPr lang="ru-RU" sz="5400" b="1" i="1" dirty="0">
              <a:ln w="1905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4248472" cy="4968552"/>
          </a:xfrm>
        </p:spPr>
        <p:txBody>
          <a:bodyPr>
            <a:normAutofit lnSpcReduction="10000"/>
          </a:bodyPr>
          <a:lstStyle/>
          <a:p>
            <a:endParaRPr lang="ru-RU" i="1" dirty="0" smtClean="0">
              <a:solidFill>
                <a:schemeClr val="tx2"/>
              </a:solidFill>
            </a:endParaRPr>
          </a:p>
          <a:p>
            <a:r>
              <a:rPr lang="ru-RU" sz="4000" i="1" dirty="0" smtClean="0">
                <a:solidFill>
                  <a:schemeClr val="tx2"/>
                </a:solidFill>
              </a:rPr>
              <a:t>Унылая пора!           Очей очарованье!</a:t>
            </a:r>
          </a:p>
          <a:p>
            <a:r>
              <a:rPr lang="ru-RU" sz="4000" i="1" dirty="0" smtClean="0">
                <a:solidFill>
                  <a:schemeClr val="tx2"/>
                </a:solidFill>
              </a:rPr>
              <a:t>Приятна мне твоя прощальная краса…</a:t>
            </a:r>
          </a:p>
          <a:p>
            <a:endParaRPr lang="ru-RU" i="1" dirty="0">
              <a:solidFill>
                <a:schemeClr val="tx2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                     </a:t>
            </a:r>
            <a:r>
              <a:rPr lang="ru-RU" i="1" dirty="0" err="1" smtClean="0">
                <a:solidFill>
                  <a:schemeClr val="tx2"/>
                </a:solidFill>
              </a:rPr>
              <a:t>А.С.Пушкин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4-tub-ru.yandex.net/i?id=2908005-31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Неделя природоведения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637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В октябре в начальной школе проходила « Неделя природоведения». Ученики 1А класса приняли активное участие во всех мероприятиях. Ребята делали поделки из природного материала, рисовали рисунки, читали стихи и пословицы об осени,  загадывали загадки. А какие красочные получились плакаты, которые ребята создавали совместно с родителями.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22 октября   1 а класс-выставка золотая осень\DSC00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24" y="2132756"/>
            <a:ext cx="3126013" cy="259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652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Выставка </a:t>
            </a:r>
            <a:r>
              <a:rPr lang="ru-RU" b="1" i="1" dirty="0" smtClean="0">
                <a:solidFill>
                  <a:srgbClr val="C00000"/>
                </a:solidFill>
              </a:rPr>
              <a:t>«Золотая осень»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user\Desktop\22 октября   1 а класс-выставка золотая осень\DSC005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11246"/>
            <a:ext cx="232225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22 октября   1 а класс-выставка золотая осень\DSC005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6" y="3869908"/>
            <a:ext cx="2403260" cy="236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22 октября   1 а класс-выставка золотая осень\DSC005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05" y="4005064"/>
            <a:ext cx="2325529" cy="243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22 октября   1 а класс-выставка золотая осень\DSC005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6" y="1377128"/>
            <a:ext cx="2308390" cy="2310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22 октября   1 а класс-выставка золотая осень\DSC004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06" y="2543135"/>
            <a:ext cx="2816319" cy="228875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im2-tub-ru.yandex.net/i?id=2907920-18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Мы рисуем ОСЕНЬ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Рисунок 6" descr="C:\Users\user\Desktop\22 октября   1 а класс-выставка золотая осень\DSC005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520280" cy="257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22 октября   1 а класс-выставка золотая осень\DSC005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2" y="1628800"/>
            <a:ext cx="2577898" cy="275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22 октября   1 а класс-выставка золотая осень\DSC005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53" y="3889144"/>
            <a:ext cx="2606678" cy="27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4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2-tub-ru.yandex.net/i?id=2907920-18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06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мире природы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22 октября   1 а класс-выставка золотая осень\DSC005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592288" cy="235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22 октября   1 а класс-выставка золотая осень\DSC005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7662"/>
            <a:ext cx="2448272" cy="24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22 октября   1 а класс-выставка золотая осень\DSC005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78204"/>
            <a:ext cx="2461592" cy="249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esktop\22 октября   1 а класс-выставка золотая осень\DSC005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2501489" cy="238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3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82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Золотая осень</vt:lpstr>
      <vt:lpstr>Неделя природоведения</vt:lpstr>
      <vt:lpstr>Выставка «Золотая осень»</vt:lpstr>
      <vt:lpstr>Мы рисуем ОСЕНЬ</vt:lpstr>
      <vt:lpstr>В мире природы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2013-12-15T11:09:16Z</dcterms:created>
  <dcterms:modified xsi:type="dcterms:W3CDTF">2014-06-11T18:01:34Z</dcterms:modified>
</cp:coreProperties>
</file>