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58" r:id="rId6"/>
    <p:sldId id="263" r:id="rId7"/>
    <p:sldId id="265" r:id="rId8"/>
    <p:sldId id="260" r:id="rId9"/>
    <p:sldId id="268" r:id="rId10"/>
    <p:sldId id="266" r:id="rId11"/>
    <p:sldId id="261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0232" y="5013176"/>
            <a:ext cx="2483768" cy="1656184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Подготовили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учителя истории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обществознания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Власенко А.А.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Винник И.В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1440160"/>
          </a:xfrm>
        </p:spPr>
        <p:txBody>
          <a:bodyPr>
            <a:normAutofit fontScale="92500" lnSpcReduction="20000"/>
          </a:bodyPr>
          <a:lstStyle/>
          <a:p>
            <a:r>
              <a:rPr lang="ru-RU" sz="4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Всекубанский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классный час </a:t>
            </a:r>
          </a:p>
          <a:p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 единстве наша сила»</a:t>
            </a:r>
          </a:p>
          <a:p>
            <a:pPr algn="r"/>
            <a:r>
              <a:rPr lang="ru-RU" sz="1700" dirty="0" smtClean="0">
                <a:solidFill>
                  <a:schemeClr val="tx1"/>
                </a:solidFill>
              </a:rPr>
              <a:t>.</a:t>
            </a:r>
            <a:endParaRPr lang="ru-RU" sz="17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7020272" cy="52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 3 группе учащихся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Терроризм стал массовым явлением и превратился в международный инструмент борьбы с правящими режимами и корпорациями.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 ли это?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 эта проблема решается в нашем крае?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28701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«Многонациональный край: столетия сотрудничества и мира»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 smtClean="0"/>
              <a:t>Дружба 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Единство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Братство народов</a:t>
            </a:r>
          </a:p>
          <a:p>
            <a:endParaRPr lang="ru-RU" dirty="0"/>
          </a:p>
        </p:txBody>
      </p:sp>
      <p:pic>
        <p:nvPicPr>
          <p:cNvPr id="6146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5428" y="5517232"/>
            <a:ext cx="1521068" cy="1180952"/>
          </a:xfrm>
          <a:prstGeom prst="rect">
            <a:avLst/>
          </a:prstGeom>
          <a:noFill/>
        </p:spPr>
      </p:pic>
      <p:pic>
        <p:nvPicPr>
          <p:cNvPr id="6147" name="Picture 3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67733" cy="1064320"/>
          </a:xfrm>
          <a:prstGeom prst="rect">
            <a:avLst/>
          </a:prstGeom>
          <a:noFill/>
        </p:spPr>
      </p:pic>
      <p:pic>
        <p:nvPicPr>
          <p:cNvPr id="3074" name="Picture 2" descr="Вставайте люди русские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556792"/>
            <a:ext cx="4660379" cy="3744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        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Толерантность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Гуманность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Милосердие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Единство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Доброта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Дружба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Сотрудничество</a:t>
            </a: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Уважение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332656"/>
            <a:ext cx="3528392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Декларация</a:t>
            </a:r>
          </a:p>
          <a:p>
            <a:pPr algn="ctr">
              <a:buNone/>
            </a:pP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 В единстве наша сила»</a:t>
            </a:r>
          </a:p>
          <a:p>
            <a:pPr>
              <a:buNone/>
            </a:pPr>
            <a:endParaRPr lang="ru-RU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ru-RU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 rot="16200000" flipH="1" flipV="1">
            <a:off x="4402716" y="1342074"/>
            <a:ext cx="576064" cy="976324"/>
          </a:xfrm>
          <a:prstGeom prst="downArrow">
            <a:avLst>
              <a:gd name="adj1" fmla="val 18408"/>
              <a:gd name="adj2" fmla="val 75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4427984" y="3284984"/>
            <a:ext cx="792090" cy="741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5400000">
            <a:off x="4397010" y="5279260"/>
            <a:ext cx="730154" cy="1022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77686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          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Дай Бог Вам, ветераны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                долгих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лет!» 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  </a:t>
            </a:r>
            <a:r>
              <a:rPr lang="ru-RU" b="1" i="1" dirty="0" smtClean="0"/>
              <a:t>                    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den_pobedy_09_05_19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54399" y="1772816"/>
            <a:ext cx="4289601" cy="4941168"/>
          </a:xfrm>
        </p:spPr>
      </p:pic>
      <p:pic>
        <p:nvPicPr>
          <p:cNvPr id="1026" name="Picture 2" descr="Орден Отечественной войн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4762500" cy="5157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 Цели и задачи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гражданско-патриотических и духовно-нравственных качеств личности обучающихся, основанных на государственных и общечеловеческих ценностях;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формирование у учащихся принятия и уважения многообразия культур и народов мира; представления о равенстве и независимости народов и государств мира;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воспитание ответственного отношения к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сохранению мира на планете.</a:t>
            </a:r>
          </a:p>
          <a:p>
            <a:endParaRPr lang="ru-RU" dirty="0"/>
          </a:p>
        </p:txBody>
      </p:sp>
      <p:pic>
        <p:nvPicPr>
          <p:cNvPr id="2050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7843"/>
            <a:ext cx="1772588" cy="1467773"/>
          </a:xfrm>
          <a:prstGeom prst="rect">
            <a:avLst/>
          </a:prstGeom>
          <a:noFill/>
        </p:spPr>
      </p:pic>
      <p:pic>
        <p:nvPicPr>
          <p:cNvPr id="2051" name="Picture 3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013176"/>
            <a:ext cx="2088232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Вспомним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37112"/>
            <a:ext cx="2880320" cy="24208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1196752"/>
            <a:ext cx="896448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Проблема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сложный теоретический или практический вопрос,                        требующий изучения, разрешения.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Глобальные проблемы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общепланетарной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цивилизации)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r>
              <a:rPr lang="ru-RU" sz="2000" b="1" dirty="0" smtClean="0"/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Социальный характер                          Естественно- природный характер</a:t>
            </a:r>
          </a:p>
          <a:p>
            <a:r>
              <a:rPr lang="ru-RU" sz="2000" b="1" dirty="0" smtClean="0"/>
              <a:t>                                                                                          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кризис в отношениях между людьми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влияние или итог человеческой 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затрагивают будущее и интересы всего человечества; 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их разрешения требуются усилия </a:t>
            </a:r>
          </a:p>
          <a:p>
            <a:pPr algn="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 человечества; 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требуют неотложного разрешения, </a:t>
            </a:r>
          </a:p>
          <a:p>
            <a:pPr algn="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находясь в сложной взаимосвязи между собой.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915816" y="2564904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707904" y="2564904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00192" y="321297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95736" y="321297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Эпиграф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861047"/>
            <a:ext cx="2889449" cy="288944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59632" y="1412776"/>
            <a:ext cx="770485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Всё человечество зашло в тупик,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слышен стон, страдания и крик: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«Где выход? Где?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И в чём его искать? 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 единстве наша сила»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3"/>
            <a:ext cx="1907704" cy="953852"/>
          </a:xfrm>
          <a:prstGeom prst="rect">
            <a:avLst/>
          </a:prstGeom>
          <a:noFill/>
        </p:spPr>
      </p:pic>
      <p:pic>
        <p:nvPicPr>
          <p:cNvPr id="3075" name="Picture 3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661247"/>
            <a:ext cx="2051720" cy="1124925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207156" y="43934"/>
            <a:ext cx="729687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11560" y="1318130"/>
            <a:ext cx="8136904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 сохранения мира</a:t>
            </a:r>
          </a:p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</a:t>
            </a: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международного             терроризма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Информационное противостояние.</a:t>
            </a: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Экологические проблемы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 1 группе учащихся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45632"/>
            <a:ext cx="4248472" cy="3312368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11560" y="1807002"/>
            <a:ext cx="813690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Третья мировая война,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почему эта проблема особенно актуальна для современной России?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Вопрос 2 группе учащихся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Какую роль играет средство массовой информации на современное общество?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17032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«Присоединение Крыма к Российской Федерации»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1772588" cy="1180952"/>
          </a:xfrm>
          <a:prstGeom prst="rect">
            <a:avLst/>
          </a:prstGeom>
          <a:noFill/>
        </p:spPr>
      </p:pic>
      <p:pic>
        <p:nvPicPr>
          <p:cNvPr id="5123" name="Picture 3" descr="C:\Users\DNS\Desktop\Презентация на тему   Классный час   «Наша сила- в единстве» Подготовила учитель начальных классов МБОУ СОШ 25 ст. Ладожской М.А.Ярушина. . Скачать бесплатно и без регистрации._files\img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445224"/>
            <a:ext cx="1800200" cy="1180952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2401632"/>
            <a:ext cx="860444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Крыму произошел силовой захват власти сепаратистами. Захватчики правительства Крыма назвали себя «защитниками русскоязычных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крымчан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референдуме была минимальная явка.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Заявление Канады о том, что результаты крымского референдума отражают наличие российского военного контроля.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versii.com/photos_new/2012/bank_28683_img_200x230_608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3203848" cy="3429000"/>
          </a:xfrm>
          <a:prstGeom prst="rect">
            <a:avLst/>
          </a:prstGeom>
          <a:noFill/>
        </p:spPr>
      </p:pic>
      <p:pic>
        <p:nvPicPr>
          <p:cNvPr id="25602" name="Picture 2" descr="http://image.tsn.ua/media/images2/original/Jul2009/e444fdf4bc_1456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0"/>
            <a:ext cx="5426968" cy="3501008"/>
          </a:xfrm>
          <a:prstGeom prst="rect">
            <a:avLst/>
          </a:prstGeom>
          <a:noFill/>
        </p:spPr>
      </p:pic>
      <p:pic>
        <p:nvPicPr>
          <p:cNvPr id="25604" name="Picture 4" descr="http://img-fotki.yandex.ru/get/9763/54617972.2c/0_f1d95_af1350a5_X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501008"/>
            <a:ext cx="7272808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255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Подготовили  учителя истории и обществознания Власенко А.А.  Винник И.В. </vt:lpstr>
      <vt:lpstr>     Цели и задачи</vt:lpstr>
      <vt:lpstr>Вспомним</vt:lpstr>
      <vt:lpstr>Эпиграф</vt:lpstr>
      <vt:lpstr>«В единстве наша сила» </vt:lpstr>
      <vt:lpstr>Вопрос 1 группе учащихся</vt:lpstr>
      <vt:lpstr>Вопрос 2 группе учащихся</vt:lpstr>
      <vt:lpstr> «Присоединение Крыма к Российской Федерации» </vt:lpstr>
      <vt:lpstr>Слайд 9</vt:lpstr>
      <vt:lpstr>Вопрос 3 группе учащихся</vt:lpstr>
      <vt:lpstr> «Многонациональный край: столетия сотрудничества и мира» </vt:lpstr>
      <vt:lpstr>                Вывод</vt:lpstr>
      <vt:lpstr>          «Дай Бог Вам, ветераны,                  долгих лет!»                        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DNS</cp:lastModifiedBy>
  <cp:revision>29</cp:revision>
  <dcterms:created xsi:type="dcterms:W3CDTF">2015-08-25T18:32:14Z</dcterms:created>
  <dcterms:modified xsi:type="dcterms:W3CDTF">2015-09-14T14:28:45Z</dcterms:modified>
</cp:coreProperties>
</file>