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003232" cy="5040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Филиал МБОУ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Наримановского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района «СОШ № 5» Астраханской области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805264"/>
            <a:ext cx="8219256" cy="129614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Учитель начальных классов </a:t>
            </a:r>
          </a:p>
          <a:p>
            <a:pPr algn="ctr"/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Шонанова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Алия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Серекхановна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57606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912041"/>
            <a:ext cx="5390789" cy="51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908720"/>
            <a:ext cx="5519489" cy="50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5285245" cy="48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7"/>
            <a:ext cx="6480720" cy="194421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Использованный материал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://mistergid.ru/children/oformlenye/9655-vrednie-soveti-g.oster.html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980728"/>
            <a:ext cx="554461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980728"/>
            <a:ext cx="5112568" cy="48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3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4970" y="1002269"/>
            <a:ext cx="54006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980728"/>
            <a:ext cx="51845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036676"/>
            <a:ext cx="540060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1124744"/>
            <a:ext cx="5447481" cy="47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1052736"/>
            <a:ext cx="5087441" cy="4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4">
                <a:lumMod val="75000"/>
              </a:schemeClr>
            </a:gs>
            <a:gs pos="63000">
              <a:srgbClr val="FBE4AE"/>
            </a:gs>
            <a:gs pos="67000">
              <a:schemeClr val="accent2">
                <a:lumMod val="60000"/>
                <a:lumOff val="40000"/>
              </a:schemeClr>
            </a:gs>
            <a:gs pos="69000">
              <a:srgbClr val="835E17"/>
            </a:gs>
            <a:gs pos="82001">
              <a:schemeClr val="accent2">
                <a:lumMod val="5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1052736"/>
            <a:ext cx="5159449" cy="47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18</TotalTime>
  <Words>19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Macro</vt:lpstr>
      <vt:lpstr>Филиал МБОУ Наримановского района «СОШ № 5» Астраханской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Использованный материал http://mistergid.ru/children/oformlenye/9655-vrednie-soveti-g.oster.html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Остер  «Вредные советы»</dc:title>
  <dc:creator>User</dc:creator>
  <cp:lastModifiedBy>User</cp:lastModifiedBy>
  <cp:revision>3</cp:revision>
  <dcterms:created xsi:type="dcterms:W3CDTF">2012-06-15T03:20:14Z</dcterms:created>
  <dcterms:modified xsi:type="dcterms:W3CDTF">2012-06-15T03:49:10Z</dcterms:modified>
</cp:coreProperties>
</file>