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A28C5-DDAB-4D51-8000-EAD920949D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75EE0-53B3-4868-AD6F-9193256C928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026B8-361C-4971-B0D9-9816F1E9DF5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51BE4-D7DF-40BB-B082-3DEC3277BE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582C3-BC19-4A1C-9074-C202FA9D644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B802B-AA1F-4691-BC91-1B38923F00D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1D2A-E145-4094-A345-64CCEAAE0F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FCF94-B6FA-457C-9E31-9136CD7EAEA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6BF3A-C1C1-4CA5-9E51-611D3E57B9E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66B55-0FFD-404C-8785-14E92331B86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70B3-B1DC-4A6F-AECF-2327D345E32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46999F0-A45C-4E04-9123-1E9374F54A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E7CBF5-A664-440A-9E12-23315B5193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5737C1-C2AB-4FA4-BD92-42806FA3E87F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Desktop\&#1056;&#1040;&#1052;&#1043;&#1059;&#1051;&#1054;&#1042;&#1040;%20&#1051;&#1070;&#1044;&#1052;&#1048;&#1051;&#1040;%20&#1040;&#1051;&#1045;&#1050;&#1057;&#1040;&#1053;&#1044;&#1056;&#1054;&#1042;&#1053;&#1040;\&#1050;&#1051;&#1040;&#1057;&#1057;&#1053;&#1067;&#1045;%20&#1063;&#1040;&#1057;&#1067;\&#1050;&#1083;&#1072;&#1089;&#1089;&#1085;&#1099;&#1081;%20&#1095;&#1072;&#1089;%20&#1040;&#1042;&#1058;&#1054;&#1052;&#1054;&#1041;&#1048;&#1051;&#1048;\fhantom_of_the_opera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43325" y="4625975"/>
            <a:ext cx="5400675" cy="2232025"/>
          </a:xfrm>
        </p:spPr>
        <p:txBody>
          <a:bodyPr/>
          <a:lstStyle/>
          <a:p>
            <a:r>
              <a:rPr lang="ru-RU" sz="4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создания </a:t>
            </a:r>
            <a:br>
              <a:rPr lang="ru-RU" sz="4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автомобиля.</a:t>
            </a:r>
          </a:p>
        </p:txBody>
      </p:sp>
      <p:pic>
        <p:nvPicPr>
          <p:cNvPr id="4102" name="fhantom_of_the_oper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существовали автомобили?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52513"/>
            <a:ext cx="9036050" cy="23114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первой четверти ХХ века широкое распространение получили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электромобили </a:t>
            </a: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 автомобили с паровой машиной. В 1900 году примерно половина автомобилей в США была на паровом ходу, в 1910-х в Нью-Йорке в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такси</a:t>
            </a: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работало до 70 тыс. электромобилей.</a:t>
            </a:r>
          </a:p>
          <a:p>
            <a:pPr>
              <a:buFontTx/>
              <a:buNone/>
            </a:pPr>
            <a:endParaRPr lang="ru-RU" sz="2400">
              <a:latin typeface="Arial" charset="0"/>
            </a:endParaRPr>
          </a:p>
        </p:txBody>
      </p:sp>
      <p:pic>
        <p:nvPicPr>
          <p:cNvPr id="17416" name="Picture 8" descr="pervyi_auto_opel19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213100"/>
            <a:ext cx="4465638" cy="3349625"/>
          </a:xfrm>
          <a:prstGeom prst="rect">
            <a:avLst/>
          </a:prstGeom>
          <a:noFill/>
        </p:spPr>
      </p:pic>
      <p:pic>
        <p:nvPicPr>
          <p:cNvPr id="17420" name="Picture 12" descr="2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860800"/>
            <a:ext cx="3976687" cy="2254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был первый рекорд скорости?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В 1906 году паровой автомобиль фирмы Stanley (Стэнли) установил рекорд скорости — 20 км/ч. Модель 1907 года проезжала на одной заправке водой 50 миль. Необходимое для движения давление пара достигалось за 10-15 минут от запуска машины. Это были любимые машины полицейских и пожарных США. </a:t>
            </a:r>
          </a:p>
        </p:txBody>
      </p:sp>
      <p:pic>
        <p:nvPicPr>
          <p:cNvPr id="18437" name="Picture 5" descr="doctor_au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500438"/>
            <a:ext cx="4249738" cy="3081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начали использовать автобусы?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Братья Стэнли производили около 1000 автомобилей в год. В 1909 году братья открыли первую в Колорадо гостиницу люкс-класса. От железнодорожной станции до гостиницы гостей возил паровой автобус, что стало фактическим началом автомобильного туризма. </a:t>
            </a:r>
          </a:p>
        </p:txBody>
      </p:sp>
      <p:pic>
        <p:nvPicPr>
          <p:cNvPr id="19461" name="Picture 5" descr="photo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309938"/>
            <a:ext cx="4176712" cy="35480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Какие бывают автомобили?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Различают автомобили: пассажирские (легковые и автобусы), грузовые, специальные (пожарные, санитарные и др.) и гоночные. Скорость легковых автомобилей до 300 км/ч, гоночных свыше 1100 км/ч (1997), грузоподъёмность грузовых автомобилей до 180 тонн. </a:t>
            </a:r>
          </a:p>
        </p:txBody>
      </p:sp>
      <p:pic>
        <p:nvPicPr>
          <p:cNvPr id="20484" name="Picture 4" descr="Rallye_Lac_Rose_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350" y="2924175"/>
            <a:ext cx="3168650" cy="2373313"/>
          </a:xfrm>
          <a:prstGeom prst="rect">
            <a:avLst/>
          </a:prstGeom>
          <a:noFill/>
        </p:spPr>
      </p:pic>
      <p:pic>
        <p:nvPicPr>
          <p:cNvPr id="20485" name="Picture 5" descr="13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00500"/>
            <a:ext cx="4286250" cy="2857500"/>
          </a:xfrm>
          <a:prstGeom prst="rect">
            <a:avLst/>
          </a:prstGeom>
          <a:noFill/>
        </p:spPr>
      </p:pic>
      <p:pic>
        <p:nvPicPr>
          <p:cNvPr id="20486" name="Picture 6" descr="13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175"/>
            <a:ext cx="3419475" cy="2279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1885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1" name="Picture 5" descr="7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081587"/>
          </a:xfrm>
          <a:prstGeom prst="rect">
            <a:avLst/>
          </a:prstGeom>
          <a:noFill/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04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 descr="1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1933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1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350"/>
            <a:ext cx="9144000" cy="7245350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Что такое автомобиль?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08050"/>
            <a:ext cx="8137525" cy="4114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Автомоби́ль</a:t>
            </a:r>
            <a:r>
              <a:rPr lang="ru-RU" sz="24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(от др.-греч. αυτο — сам и лат. mobilis — движущийся) — самоходное безрельсовое транспортное средство, предназначенное для передвижения по поверхности Земли. Для быстрого и комфортного передвижения автомобилей строят специальные автомагистрали или дороги с твёрдым покрытием. </a:t>
            </a:r>
          </a:p>
        </p:txBody>
      </p:sp>
      <p:pic>
        <p:nvPicPr>
          <p:cNvPr id="5127" name="Picture 7" descr="1974%20Ford%20LT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500438"/>
            <a:ext cx="5689600" cy="3136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1939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1949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1951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1955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1958</a:t>
            </a:r>
            <a:endParaRPr lang="ru-RU" sz="540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86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143750" y="5816600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  <a:r>
              <a:rPr lang="ru-RU" sz="54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98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7772400" cy="1143000"/>
          </a:xfrm>
        </p:spPr>
        <p:txBody>
          <a:bodyPr/>
          <a:lstStyle/>
          <a:p>
            <a:r>
              <a:rPr lang="ru-RU" sz="48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Кто придумал автомобиль?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964612" cy="22336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Первые известные чертежи автомобиля принадлежат Леонардо да Винчи, однако ни действующего экземпляра, ни сведений о его существовании до наших дней не дошло. </a:t>
            </a:r>
          </a:p>
        </p:txBody>
      </p:sp>
      <p:pic>
        <p:nvPicPr>
          <p:cNvPr id="6155" name="Picture 11" descr="Безымянный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65400"/>
            <a:ext cx="2676525" cy="4046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Кто сделал первый русский автомобиль?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41888"/>
            <a:ext cx="9144000" cy="16557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России в 80-е годы XVIII в. над проектом автомобиля работал известный русский изобретатель Иван Кулибин. В 1791 им была изготовлена повозка-самокатка, в которой он применил многое из того, что используется сейчас.</a:t>
            </a:r>
          </a:p>
        </p:txBody>
      </p:sp>
      <p:pic>
        <p:nvPicPr>
          <p:cNvPr id="7176" name="Picture 8" descr="кулиб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96975"/>
            <a:ext cx="2716212" cy="3613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Кто был первым производителем автомобиля?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052513"/>
            <a:ext cx="9144000" cy="4114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i="1">
                <a:latin typeface="Arial" charset="0"/>
              </a:rPr>
              <a:t>Появление лёгкого, компактного и достаточно мощного двигателя внутреннего сгорания открыло широкие возможности для развития автомобиля. В 1885 г. немецкий изобретатель Готлиб Даймлер изготовил и запатентовал первый самодвижущийся экипаж с бензиновым двигателем. Он был выкован из железа и передвигался на деревянных колесах.</a:t>
            </a:r>
          </a:p>
        </p:txBody>
      </p:sp>
      <p:pic>
        <p:nvPicPr>
          <p:cNvPr id="8203" name="Picture 11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57563"/>
            <a:ext cx="4608512" cy="3349625"/>
          </a:xfrm>
          <a:prstGeom prst="rect">
            <a:avLst/>
          </a:prstGeom>
          <a:noFill/>
        </p:spPr>
      </p:pic>
      <p:pic>
        <p:nvPicPr>
          <p:cNvPr id="8204" name="Picture 12" descr="даймл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141663"/>
            <a:ext cx="2430462" cy="3540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Кто создал «Мерседес»?</a:t>
            </a:r>
          </a:p>
        </p:txBody>
      </p:sp>
      <p:pic>
        <p:nvPicPr>
          <p:cNvPr id="11270" name="Picture 6" descr="Бен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500438"/>
            <a:ext cx="2520950" cy="3076575"/>
          </a:xfrm>
          <a:prstGeom prst="rect">
            <a:avLst/>
          </a:prstGeom>
          <a:noFill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9388" y="765175"/>
            <a:ext cx="43926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1886 Карл Бенц тоже изготовил свой первый автомобиль. В 1895 им был сделан и первый автобус с ДВС. В 1896 Г. Даймлер изготовил первое такси и грузовик.</a:t>
            </a:r>
          </a:p>
        </p:txBody>
      </p:sp>
      <p:pic>
        <p:nvPicPr>
          <p:cNvPr id="11273" name="Picture 9" descr="Первый четырехколесный автомобиль Бен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4464050" cy="3082925"/>
          </a:xfrm>
          <a:prstGeom prst="rect">
            <a:avLst/>
          </a:prstGeom>
          <a:noFill/>
        </p:spPr>
      </p:pic>
      <p:pic>
        <p:nvPicPr>
          <p:cNvPr id="11275" name="Picture 11" descr="Первый Мерседе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765175"/>
            <a:ext cx="4152900" cy="2409825"/>
          </a:xfrm>
          <a:prstGeom prst="rect">
            <a:avLst/>
          </a:prstGeom>
          <a:noFill/>
        </p:spPr>
      </p:pic>
      <p:pic>
        <p:nvPicPr>
          <p:cNvPr id="11277" name="Picture 13" descr="24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692150"/>
            <a:ext cx="4248150" cy="2643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079c75d442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836613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Первая автомобильная выставка в Германии открылась в 1898 г. в Лейпциге.</a:t>
            </a: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 Самый старый из сохранившихся до наших дней автомобилей построен Карлом Бенцем в 1885 г. Он находится в автомобильном музее в Мюнхене (Германия).</a:t>
            </a:r>
            <a:endParaRPr lang="en-US" sz="240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 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Первый Мерседес-Бенц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автомобили появились в нашей стране?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52963"/>
            <a:ext cx="7772400" cy="20240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 России автомобили появились в конце XIX века. Первый русский автомобиль был создан Яковлевым и Фрезе в 1896 году и показан на Всероссийской выставке, приуроченной к Нижегородской ярмарке </a:t>
            </a:r>
          </a:p>
        </p:txBody>
      </p:sp>
      <p:pic>
        <p:nvPicPr>
          <p:cNvPr id="10244" name="Picture 4" descr="%D0%A0%D1%83%D1%81%D1%81%D0%BA%D0%B8%D0%B9_%D0%B0%D0%B2%D1%82%D0%BE%D0%BC%D0%BE%D0%B1%D0%B8%D0%BB%D1%8C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2268538" y="1268413"/>
            <a:ext cx="4464050" cy="3340100"/>
          </a:xfrm>
          <a:prstGeom prst="rect">
            <a:avLst/>
          </a:prstGeom>
          <a:noFill/>
        </p:spPr>
      </p:pic>
      <p:pic>
        <p:nvPicPr>
          <p:cNvPr id="10245" name="Picture 5" descr="b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196975"/>
            <a:ext cx="504825" cy="514350"/>
          </a:xfrm>
          <a:prstGeom prst="rect">
            <a:avLst/>
          </a:prstGeom>
          <a:noFill/>
        </p:spPr>
      </p:pic>
      <p:pic>
        <p:nvPicPr>
          <p:cNvPr id="10246" name="Picture 6" descr="b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149725"/>
            <a:ext cx="504825" cy="514350"/>
          </a:xfrm>
          <a:prstGeom prst="rect">
            <a:avLst/>
          </a:prstGeom>
          <a:noFill/>
        </p:spPr>
      </p:pic>
      <p:pic>
        <p:nvPicPr>
          <p:cNvPr id="10247" name="Picture 7" descr="b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196975"/>
            <a:ext cx="514350" cy="504825"/>
          </a:xfrm>
          <a:prstGeom prst="rect">
            <a:avLst/>
          </a:prstGeom>
          <a:noFill/>
        </p:spPr>
      </p:pic>
      <p:pic>
        <p:nvPicPr>
          <p:cNvPr id="10248" name="Picture 8" descr="b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149725"/>
            <a:ext cx="514350" cy="504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ru-RU" sz="4000" i="1">
                <a:effectLst>
                  <a:outerShdw blurRad="38100" dist="38100" dir="2700000" algn="tl">
                    <a:srgbClr val="C0C0C0"/>
                  </a:outerShdw>
                </a:effectLst>
              </a:rPr>
              <a:t>Как автомобиль получил распространение?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В последнем десятилетии XIX века в Германии, Франции и Англии зародилась автомобильная промышленность. Немалый вклад в широкое распространение автомобильного транспорта внёс американский изобретатель и промышленник Генри Форд, широко применивший конвейерную систему сборки автомобилей. </a:t>
            </a:r>
          </a:p>
        </p:txBody>
      </p:sp>
      <p:pic>
        <p:nvPicPr>
          <p:cNvPr id="9225" name="Picture 9" descr="Ford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509963"/>
            <a:ext cx="4464050" cy="3348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Экран (4:3)</PresentationFormat>
  <Paragraphs>43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Оформление по умолчанию</vt:lpstr>
      <vt:lpstr>История создания  автомобиля.</vt:lpstr>
      <vt:lpstr>Что такое автомобиль?</vt:lpstr>
      <vt:lpstr>Кто придумал автомобиль?</vt:lpstr>
      <vt:lpstr>Кто сделал первый русский автомобиль?</vt:lpstr>
      <vt:lpstr>Кто был первым производителем автомобиля?</vt:lpstr>
      <vt:lpstr>Кто создал «Мерседес»?</vt:lpstr>
      <vt:lpstr>Первый Мерседес-Бенц</vt:lpstr>
      <vt:lpstr>Когда автомобили появились в нашей стране?</vt:lpstr>
      <vt:lpstr>Как автомобиль получил распространение?</vt:lpstr>
      <vt:lpstr>Какие существовали автомобили?</vt:lpstr>
      <vt:lpstr>Какой был первый рекорд скорости?</vt:lpstr>
      <vt:lpstr>Когда начали использовать автобусы?</vt:lpstr>
      <vt:lpstr>Какие бывают автомобили?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 автомобиля.</dc:title>
  <dc:creator>Рамгуловы</dc:creator>
  <cp:lastModifiedBy>Рамгуловы</cp:lastModifiedBy>
  <cp:revision>1</cp:revision>
  <dcterms:created xsi:type="dcterms:W3CDTF">2016-01-09T16:12:14Z</dcterms:created>
  <dcterms:modified xsi:type="dcterms:W3CDTF">2016-01-09T16:13:33Z</dcterms:modified>
</cp:coreProperties>
</file>