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60" r:id="rId4"/>
    <p:sldId id="261" r:id="rId5"/>
    <p:sldId id="287" r:id="rId6"/>
    <p:sldId id="262" r:id="rId7"/>
    <p:sldId id="263" r:id="rId8"/>
    <p:sldId id="288" r:id="rId9"/>
    <p:sldId id="285" r:id="rId10"/>
    <p:sldId id="270" r:id="rId11"/>
    <p:sldId id="271" r:id="rId12"/>
    <p:sldId id="275" r:id="rId13"/>
    <p:sldId id="277" r:id="rId14"/>
    <p:sldId id="28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357B"/>
    <a:srgbClr val="FF3399"/>
    <a:srgbClr val="FF6699"/>
    <a:srgbClr val="FFCCFF"/>
    <a:srgbClr val="CCFFCC"/>
    <a:srgbClr val="2DBA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77C39-CC6F-4BA4-A149-1EC0C7A56A47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D7269-B597-46DB-94C8-25D1FADCAD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7A6B-EEDE-44D1-BE61-96977FD3043F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66C06-B6B3-4092-8213-020EE284D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28385-8C3E-4AC8-83AD-83589912B3F3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21154-58D5-4D08-AFB3-527B5B9846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5FFE3-4B87-4F4E-A4BC-B22AF4AB54B4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7453E-2955-431F-87F4-67B9A6A2C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EBF83-385C-457E-8E58-0945D2C5166D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67E44-5A01-4DD0-9E20-0686D052A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23598-81AB-4854-B640-1020353E5FC5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6CB25-334A-4265-9B8F-E21A3F693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B5CE9-45CE-4A8A-B6C5-2E665DBDDBF9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7E2CA-CD90-4EA7-92C0-6132B6C4E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96ECF5-AFE5-42AE-A460-F9BA0061FA0E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87A2F-74D0-420A-B3EA-250E70CCB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53DB8-1212-4FB0-BE18-E19FD636EA63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A29E2-6ED7-4E88-9652-B8777B0306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F8DFD-7A4C-4783-8C0B-C5A1E6A1F6D9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8864E-82CB-44E1-A0E5-22416CCF4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FCB90-13E9-4F85-B6F6-8CB164150941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F776B-1081-4947-83B5-C4BB087DD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ECA0F2-D33C-462C-8ADC-70E0204C636F}" type="datetimeFigureOut">
              <a:rPr lang="ru-RU"/>
              <a:pPr>
                <a:defRPr/>
              </a:pPr>
              <a:t>10.01.2016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38F2BE7-57D6-4DCE-B28D-61F6898A4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blipFill dpi="0" rotWithShape="1">
            <a:blip r:embed="rId1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2000" contrast="25000"/>
            </a:blip>
            <a:srcRect/>
            <a:tile tx="0" ty="0" sx="100000" sy="100000" flip="none" algn="ctr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42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0" y="0"/>
            <a:ext cx="2152650" cy="2200275"/>
          </a:xfrm>
          <a:prstGeom prst="rect">
            <a:avLst/>
          </a:prstGeom>
          <a:noFill/>
        </p:spPr>
      </p:pic>
      <p:pic>
        <p:nvPicPr>
          <p:cNvPr id="15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 rot="5400000">
            <a:off x="6967538" y="-23813"/>
            <a:ext cx="2152650" cy="2200275"/>
          </a:xfrm>
          <a:prstGeom prst="rect">
            <a:avLst/>
          </a:prstGeom>
          <a:noFill/>
        </p:spPr>
      </p:pic>
      <p:pic>
        <p:nvPicPr>
          <p:cNvPr id="16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 rot="10800000">
            <a:off x="6991350" y="4657725"/>
            <a:ext cx="2152650" cy="2200275"/>
          </a:xfrm>
          <a:prstGeom prst="rect">
            <a:avLst/>
          </a:prstGeom>
          <a:noFill/>
        </p:spPr>
      </p:pic>
      <p:pic>
        <p:nvPicPr>
          <p:cNvPr id="17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 rot="16200000">
            <a:off x="23813" y="4681538"/>
            <a:ext cx="2152650" cy="2200275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7030A0"/>
                </a:solidFill>
              </a:rPr>
              <a:t>Что значит быть счастливой в моей жизни?</a:t>
            </a:r>
            <a:endParaRPr lang="ru-RU" sz="36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r>
              <a:rPr lang="ru-RU" i="1" dirty="0" smtClean="0">
                <a:solidFill>
                  <a:srgbClr val="00B0F0"/>
                </a:solidFill>
              </a:rPr>
              <a:t>Счастье - </a:t>
            </a:r>
            <a:r>
              <a:rPr lang="ru-RU" i="1" dirty="0">
                <a:solidFill>
                  <a:srgbClr val="00B0F0"/>
                </a:solidFill>
              </a:rPr>
              <a:t>это когда тебя </a:t>
            </a:r>
            <a:r>
              <a:rPr lang="ru-RU" i="1" dirty="0" smtClean="0">
                <a:solidFill>
                  <a:srgbClr val="00B0F0"/>
                </a:solidFill>
              </a:rPr>
              <a:t>понимают, </a:t>
            </a:r>
            <a:r>
              <a:rPr lang="ru-RU" i="1" dirty="0">
                <a:solidFill>
                  <a:srgbClr val="00B0F0"/>
                </a:solidFill>
              </a:rPr>
              <a:t>большое счастье - это когда тебя любят, настоящее счастье - это когда любишь </a:t>
            </a:r>
            <a:r>
              <a:rPr lang="ru-RU" i="1" dirty="0" smtClean="0">
                <a:solidFill>
                  <a:srgbClr val="00B0F0"/>
                </a:solidFill>
              </a:rPr>
              <a:t>ты.</a:t>
            </a:r>
            <a:endParaRPr lang="ru-RU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b="1" dirty="0"/>
          </a:p>
        </p:txBody>
      </p:sp>
      <p:pic>
        <p:nvPicPr>
          <p:cNvPr id="1026" name="Picture 2" descr="&amp;Scy;&amp;CHcy;&amp;Acy;&amp;Scy;&amp;Tcy;&amp;Lcy;&amp;Icy;&amp;Vcy;&amp;Acy;&amp;YAcy; &amp;ZHcy;&amp;Icy;&amp;Zcy;&amp;Ncy;&amp;SOFTcy;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1124" y="4602600"/>
            <a:ext cx="2152493" cy="161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&amp;Mcy;&amp;icy;&amp;tcy;&amp;tcy;&amp;iecy;&amp;lcy;&amp;icy;, &amp;gcy;&amp;dcy;&amp;iecy; &amp;vcy;&amp;ycy;. - &amp;Scy;&amp;tcy;&amp;rcy;&amp;acy;&amp;ncy;&amp;icy;&amp;tscy;&amp;acy; 716 - k-9 &amp;Fcy;&amp;ocy;&amp;rcy;&amp;ucy;&amp;mcy;. &amp;Ocy; &amp;scy;&amp;ocy;&amp;bcy;&amp;acy;&amp;kcy;&amp;acy;&amp;khcy;, &amp;dcy;&amp;rcy;&amp;iecy;&amp;scy;&amp;scy;&amp;icy;&amp;rcy;&amp;ocy;&amp;vcy;&amp;kcy;&amp;iecy; &amp;icy; &amp;zhcy;&amp;icy;&amp;zcy;&amp;ncy;&amp;icy; - &amp;rcy;&amp;acy;&amp;zcy;&amp;ucy;&amp;mcy;&amp;ncy;&amp;o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8724" y="4602600"/>
            <a:ext cx="2286000" cy="154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&amp;Ecy;&amp;ncy;&amp;dcy;&amp;ocy;&amp;rcy;&amp;fcy;&amp;icy;&amp;ncy;&amp;ycy;. &amp;Kcy;&amp;lcy;&amp;yucy;&amp;chcy; &amp;kcy; &amp;Scy;&amp;chcy;&amp;acy;&amp;scy;&amp;tcy;&amp;softcy;&amp;yucy; &amp;icy; &amp;Dcy;&amp;ocy;&amp;lcy;&amp;gcy;&amp;ocy;&amp;lcy;&amp;iecy;&amp;tcy;&amp;icy;&amp;yucy; - &amp;Zcy;&amp;dcy;&amp;ocy;&amp;rcy;&amp;ocy;&amp;vcy;&amp;softcy;&amp;iecy; - Bakililar.AZ Forum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8061" y="4571061"/>
            <a:ext cx="1431524" cy="161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19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Мои достижения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D:\Рабочий стол\CIMG42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85859"/>
            <a:ext cx="3286148" cy="3883631"/>
          </a:xfrm>
          <a:prstGeom prst="rect">
            <a:avLst/>
          </a:prstGeom>
          <a:noFill/>
        </p:spPr>
      </p:pic>
      <p:pic>
        <p:nvPicPr>
          <p:cNvPr id="4099" name="Picture 3" descr="D:\Рабочий стол\CIMG42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85860"/>
            <a:ext cx="3214710" cy="3872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Рабочий стол\CIMG42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3429008" cy="3643338"/>
          </a:xfrm>
          <a:prstGeom prst="rect">
            <a:avLst/>
          </a:prstGeom>
          <a:noFill/>
        </p:spPr>
      </p:pic>
      <p:pic>
        <p:nvPicPr>
          <p:cNvPr id="5123" name="Picture 3" descr="D:\Рабочий стол\CIMG42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14422"/>
            <a:ext cx="3643338" cy="3619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Моё творчество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218" name="Picture 2" descr="D:\Рабочий стол\CIMG42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7"/>
            <a:ext cx="3394472" cy="4143404"/>
          </a:xfrm>
          <a:prstGeom prst="rect">
            <a:avLst/>
          </a:prstGeom>
          <a:noFill/>
        </p:spPr>
      </p:pic>
      <p:pic>
        <p:nvPicPr>
          <p:cNvPr id="9219" name="Picture 3" descr="D:\Рабочий стол\CIMG42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357298"/>
            <a:ext cx="3286148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Рабочий стол\CIMG42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57298"/>
            <a:ext cx="3357586" cy="3357586"/>
          </a:xfrm>
          <a:prstGeom prst="rect">
            <a:avLst/>
          </a:prstGeom>
          <a:noFill/>
        </p:spPr>
      </p:pic>
      <p:pic>
        <p:nvPicPr>
          <p:cNvPr id="11268" name="Picture 4" descr="D:\Рабочий стол\CIMG4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285860"/>
            <a:ext cx="3429024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239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cs typeface="BrowalliaUPC" pitchFamily="34" charset="-34"/>
              </a:rPr>
              <a:t>Мои друзья</a:t>
            </a:r>
            <a:endParaRPr lang="ru-RU" dirty="0">
              <a:solidFill>
                <a:srgbClr val="002060"/>
              </a:solidFill>
              <a:cs typeface="BrowalliaUPC" pitchFamily="34" charset="-34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357298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</a:rPr>
              <a:t>Дружба - а ведь это главное...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/>
            </a:r>
            <a:br>
              <a:rPr lang="ru-RU" i="1" dirty="0" smtClean="0">
                <a:solidFill>
                  <a:srgbClr val="002060"/>
                </a:solidFill>
              </a:rPr>
            </a:b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</a:rPr>
              <a:t>Друзья подобны звёздочке на небе…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Друзья способны всё всегда прощать,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Друзья бывают ближе всех на свете,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Труднее всё же – их не потерять…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/>
            </a:r>
            <a:br>
              <a:rPr lang="ru-RU" i="1" dirty="0" smtClean="0">
                <a:solidFill>
                  <a:srgbClr val="002060"/>
                </a:solidFill>
              </a:rPr>
            </a:br>
            <a:endParaRPr lang="ru-RU" i="1" dirty="0" smtClean="0">
              <a:solidFill>
                <a:srgbClr val="002060"/>
              </a:solidFill>
            </a:endParaRPr>
          </a:p>
          <a:p>
            <a:r>
              <a:rPr lang="ru-RU" i="1" dirty="0" smtClean="0">
                <a:solidFill>
                  <a:srgbClr val="002060"/>
                </a:solidFill>
              </a:rPr>
              <a:t>Не обижать, не ссориться, быть вместе,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Быть рядом, несмотря на всё…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Лишь доверять друг другу, быть хоть чуточку мудрее,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Дарить взаимность, верность и тепло.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2291" name="Picture 3" descr="D:\Рабочий стол\CIMG417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3098" y="3663636"/>
            <a:ext cx="2311036" cy="2619372"/>
          </a:xfrm>
          <a:prstGeom prst="rect">
            <a:avLst/>
          </a:prstGeom>
          <a:noFill/>
          <a:effectLst/>
        </p:spPr>
      </p:pic>
      <p:pic>
        <p:nvPicPr>
          <p:cNvPr id="2050" name="Picture 2" descr="C:\Users\USER\Desktop\IMG_03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7720" y="1040903"/>
            <a:ext cx="2026320" cy="258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IMG_037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3" y="1040904"/>
            <a:ext cx="1885769" cy="2607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68538" y="522922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59632" y="2420888"/>
            <a:ext cx="6805437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1882279"/>
            <a:ext cx="74168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813" eaLnBrk="1" hangingPunct="1"/>
            <a:endParaRPr lang="ru-RU" sz="2800" b="1" dirty="0" smtClean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2813" eaLnBrk="1" hangingPunct="1"/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algn="ctr" defTabSz="912813" eaLnBrk="1" hangingPunct="1"/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                         Всем привет!!! Сегодня я бы хотела рассказать вам</a:t>
            </a:r>
            <a:r>
              <a:rPr lang="ru-RU" sz="2800" b="1" dirty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о своей счастливой жизни!</a:t>
            </a: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</a:t>
            </a:r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defTabSz="912813" eaLnBrk="1" hangingPunct="1"/>
            <a:endParaRPr lang="ru-RU" sz="2800" b="1" dirty="0" smtClean="0">
              <a:solidFill>
                <a:srgbClr val="3333CC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2813" eaLnBrk="1" hangingPunct="1"/>
            <a:r>
              <a:rPr lang="ru-RU" sz="2800" b="1" dirty="0" smtClean="0">
                <a:solidFill>
                  <a:srgbClr val="3333CC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8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736785"/>
            <a:ext cx="2376264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620688"/>
            <a:ext cx="234692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&amp;Pcy;&amp;lcy;&amp;acy;&amp;ncy;&amp;iecy;&amp;tcy;&amp;acy; LoL - The sims 3 in Russia - &amp;Rcy;&amp;ucy;&amp;scy;&amp;scy;&amp;kcy;&amp;ocy;&amp;yacy;&amp;zcy;&amp;ycy;&amp;chcy;&amp;ncy;&amp;ycy;&amp;jcy; &amp;fcy;&amp;ocy;&amp;rcy;&amp;ucy;&amp;mcy; &amp;icy;&amp;gcy;&amp;rcy;&amp;ycy; The sims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4284144"/>
            <a:ext cx="2521475" cy="1890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1.liveinternet.ru/images/attach/c/6/91/602/91602639_large_4855042_original_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1598" y="4292780"/>
            <a:ext cx="2401860" cy="18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Это я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027" name="Picture 3" descr="H:\DCIM\100CASIO\CIMG38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57298"/>
            <a:ext cx="6929486" cy="452596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Рассказ о себе.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3677257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Здравствуйте! Меня зовут </a:t>
            </a:r>
            <a:r>
              <a:rPr lang="ru-RU" dirty="0" err="1" smtClean="0">
                <a:solidFill>
                  <a:srgbClr val="7030A0"/>
                </a:solidFill>
              </a:rPr>
              <a:t>Поликовская</a:t>
            </a:r>
            <a:r>
              <a:rPr lang="ru-RU" dirty="0" smtClean="0">
                <a:solidFill>
                  <a:srgbClr val="7030A0"/>
                </a:solidFill>
              </a:rPr>
              <a:t>  Яна. Я учусь в </a:t>
            </a:r>
            <a:r>
              <a:rPr lang="en-US" dirty="0" smtClean="0">
                <a:solidFill>
                  <a:srgbClr val="7030A0"/>
                </a:solidFill>
              </a:rPr>
              <a:t>7</a:t>
            </a:r>
            <a:r>
              <a:rPr lang="ru-RU" dirty="0" smtClean="0">
                <a:solidFill>
                  <a:srgbClr val="7030A0"/>
                </a:solidFill>
              </a:rPr>
              <a:t> классе. В классе я хорошистка. Мои любимые уроки: русский, английский, география и технология. Мои увлечения: заниматься спортом, петь и танцевать. 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37549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</a:rPr>
              <a:t>Я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75656" y="2145967"/>
            <a:ext cx="1656184" cy="9144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Дружелюбная</a:t>
            </a:r>
            <a:endParaRPr lang="ru-RU" sz="1600" b="1" dirty="0"/>
          </a:p>
        </p:txBody>
      </p:sp>
      <p:sp>
        <p:nvSpPr>
          <p:cNvPr id="8" name="Овал 7"/>
          <p:cNvSpPr/>
          <p:nvPr/>
        </p:nvSpPr>
        <p:spPr>
          <a:xfrm>
            <a:off x="5940152" y="2145967"/>
            <a:ext cx="1728192" cy="914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Общительная</a:t>
            </a:r>
            <a:endParaRPr lang="ru-RU" sz="1600" b="1" dirty="0"/>
          </a:p>
        </p:txBody>
      </p:sp>
      <p:sp>
        <p:nvSpPr>
          <p:cNvPr id="9" name="Овал 8"/>
          <p:cNvSpPr/>
          <p:nvPr/>
        </p:nvSpPr>
        <p:spPr>
          <a:xfrm>
            <a:off x="3730321" y="3172629"/>
            <a:ext cx="1656184" cy="91440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 чувством юмора</a:t>
            </a:r>
            <a:endParaRPr lang="ru-RU" sz="1600" b="1" dirty="0"/>
          </a:p>
        </p:txBody>
      </p:sp>
      <p:sp>
        <p:nvSpPr>
          <p:cNvPr id="10" name="Овал 9"/>
          <p:cNvSpPr/>
          <p:nvPr/>
        </p:nvSpPr>
        <p:spPr>
          <a:xfrm>
            <a:off x="1619672" y="4865208"/>
            <a:ext cx="1634480" cy="91440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Весёлая</a:t>
            </a:r>
            <a:endParaRPr lang="ru-RU" sz="1600" b="1" dirty="0"/>
          </a:p>
        </p:txBody>
      </p:sp>
      <p:sp>
        <p:nvSpPr>
          <p:cNvPr id="11" name="Овал 10"/>
          <p:cNvSpPr/>
          <p:nvPr/>
        </p:nvSpPr>
        <p:spPr>
          <a:xfrm>
            <a:off x="5948420" y="4865208"/>
            <a:ext cx="1648691" cy="9144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Счастливая</a:t>
            </a:r>
            <a:endParaRPr lang="ru-RU" sz="1600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148064" y="120347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644008" y="1488330"/>
            <a:ext cx="0" cy="10468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3118520" y="1203470"/>
            <a:ext cx="949424" cy="9424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029200" y="1731818"/>
            <a:ext cx="1526765" cy="25699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2884005" y="1731818"/>
            <a:ext cx="1255947" cy="26100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68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Значение моего имени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002060"/>
                </a:solidFill>
              </a:rPr>
              <a:t>Западнославянская форма имени Иоанна, означающего «Божье благоволение». По другой версии, имя Яна пришло к нам из Рима, от бога света, тепла и солнца – Януса. Наконец, некоторые полагают, что имя славянских корней и происходит от одноименного названия реки (</a:t>
            </a:r>
            <a:r>
              <a:rPr lang="en-US" sz="2400" dirty="0" smtClean="0">
                <a:solidFill>
                  <a:srgbClr val="002060"/>
                </a:solidFill>
              </a:rPr>
              <a:t>Jana)</a:t>
            </a:r>
            <a:r>
              <a:rPr lang="ru-RU" sz="2400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sz="2400" u="sng" dirty="0" smtClean="0">
                <a:solidFill>
                  <a:srgbClr val="002060"/>
                </a:solidFill>
              </a:rPr>
              <a:t>Положительные черты имени: </a:t>
            </a:r>
            <a:r>
              <a:rPr lang="ru-RU" sz="2400" dirty="0" smtClean="0">
                <a:solidFill>
                  <a:srgbClr val="002060"/>
                </a:solidFill>
              </a:rPr>
              <a:t> Яна обладает прекрасными лингвистическими способностями. Она одарена также аналитическим умом. Её отличает ответственность, кропотливость, сосредоточенность, любовь в точности.</a:t>
            </a:r>
            <a:endParaRPr lang="ru-RU" sz="2400" u="sng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Мои увлечения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525963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Я люблю заниматься спортом, читать книги, танцевать и петь. Ещё я с удовольствием рисую.</a:t>
            </a:r>
          </a:p>
          <a:p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4" name="Picture 6" descr="H:\DCIM\100CASIO\CIMG422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3571876"/>
            <a:ext cx="2135174" cy="2190744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026" name="Picture 2" descr="&amp;Dcy;&amp;iecy;&amp;ncy;&amp;softcy; &amp;Tcy;&amp;acy;&amp;ncy;&amp;tscy;&amp;iecy;&amp;vcy; &amp;Ocy;&amp;rcy;&amp;gcy;&amp;acy;&amp;ncy;&amp;icy;&amp;zcy;&amp;acy;&amp;tscy;&amp;icy;&amp;yacy; &amp;pcy;&amp;rcy;&amp;acy;&amp;zcy;&amp;dcy;&amp;ncy;&amp;icy;&amp;kcy;&amp;ocy;&amp;vcy;, &amp;vcy;&amp;iecy;&amp;chcy;&amp;iecy;&amp;rcy;&amp;icy;&amp;ncy;&amp;ocy;&amp;kcy;, &amp;scy;&amp;vcy;&amp;acy;&amp;dcy;&amp;iecy;&amp;bcy;, &amp;mcy;&amp;acy;&amp;scy;&amp;tcy;&amp;iecy;…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592123"/>
            <a:ext cx="2655610" cy="2190744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&amp;Mcy;&amp;iecy;&amp;dcy;&amp;icy;&amp;tscy;&amp;icy;&amp;ncy;&amp;acy; &amp;vcy; &amp;Dcy;&amp;rcy;&amp;iecy;&amp;vcy;&amp;ncy;&amp;iecy;&amp;mcy; &amp;Rcy;&amp;icy;&amp;mcy;&amp;iecy; - &amp;Fcy;&amp;ocy;&amp;rcy;&amp;ucy;&amp;mcy;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3592124"/>
            <a:ext cx="2208709" cy="206912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76357B"/>
                </a:solidFill>
              </a:rPr>
              <a:t>Я</a:t>
            </a:r>
            <a:r>
              <a:rPr lang="ru-RU" dirty="0" smtClean="0">
                <a:solidFill>
                  <a:srgbClr val="76357B"/>
                </a:solidFill>
              </a:rPr>
              <a:t> очень люблю</a:t>
            </a:r>
            <a:endParaRPr lang="ru-RU" dirty="0">
              <a:solidFill>
                <a:srgbClr val="76357B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9917" y="2636912"/>
            <a:ext cx="2567947" cy="19259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itd1.mycdn.me/image?id=440648198770&amp;bid=440648198770&amp;t=13&amp;plc=WEB&amp;tkn=ulye1fqSswxgGxsULBib5dMqm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01823" y="2576945"/>
            <a:ext cx="2321938" cy="195821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5630947" y="1367555"/>
            <a:ext cx="1029285" cy="10533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2716141" y="1367555"/>
            <a:ext cx="654176" cy="10533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369341" y="4817133"/>
            <a:ext cx="1872208" cy="3600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Batang" pitchFamily="18" charset="-127"/>
                <a:ea typeface="Batang" pitchFamily="18" charset="-127"/>
                <a:cs typeface="Arial Unicode MS" pitchFamily="34" charset="-128"/>
              </a:rPr>
              <a:t>Конную езду</a:t>
            </a:r>
            <a:endParaRPr lang="ru-RU" dirty="0">
              <a:latin typeface="Batang" pitchFamily="18" charset="-127"/>
              <a:ea typeface="Batang" pitchFamily="18" charset="-127"/>
              <a:cs typeface="Arial Unicode MS" pitchFamily="34" charset="-128"/>
            </a:endParaRPr>
          </a:p>
        </p:txBody>
      </p:sp>
      <p:sp>
        <p:nvSpPr>
          <p:cNvPr id="16" name="Объект 15"/>
          <p:cNvSpPr>
            <a:spLocks noGrp="1"/>
          </p:cNvSpPr>
          <p:nvPr>
            <p:ph idx="1"/>
          </p:nvPr>
        </p:nvSpPr>
        <p:spPr>
          <a:xfrm>
            <a:off x="5637906" y="4734006"/>
            <a:ext cx="2124008" cy="3995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>
              <a:buNone/>
            </a:pPr>
            <a:r>
              <a:rPr lang="ru-RU" sz="1800" dirty="0" smtClean="0">
                <a:latin typeface="Batang" pitchFamily="18" charset="-127"/>
                <a:ea typeface="Batang" pitchFamily="18" charset="-127"/>
              </a:rPr>
              <a:t>Путешествовать</a:t>
            </a:r>
            <a:endParaRPr lang="ru-RU" sz="1800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2391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6699"/>
                </a:solidFill>
              </a:rPr>
              <a:t>Что?</a:t>
            </a:r>
            <a:endParaRPr lang="ru-RU" dirty="0">
              <a:solidFill>
                <a:srgbClr val="FF66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B050"/>
                </a:solidFill>
              </a:rPr>
              <a:t>Лучше всего я умею:</a:t>
            </a:r>
          </a:p>
          <a:p>
            <a:r>
              <a:rPr lang="ru-RU" sz="2800" dirty="0" smtClean="0">
                <a:solidFill>
                  <a:srgbClr val="00B050"/>
                </a:solidFill>
              </a:rPr>
              <a:t>Рисовать, петь, танцевать.</a:t>
            </a:r>
          </a:p>
          <a:p>
            <a:pPr algn="ctr"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76357B"/>
                </a:solidFill>
              </a:rPr>
              <a:t> Я не очень хорошо умею:</a:t>
            </a:r>
          </a:p>
          <a:p>
            <a:pPr algn="ctr">
              <a:buFont typeface="Wingdings" pitchFamily="2" charset="2"/>
              <a:buChar char="§"/>
            </a:pPr>
            <a:r>
              <a:rPr lang="ru-RU" sz="2800" dirty="0" smtClean="0">
                <a:solidFill>
                  <a:srgbClr val="76357B"/>
                </a:solidFill>
              </a:rPr>
              <a:t>Играть в шашки</a:t>
            </a:r>
            <a:r>
              <a:rPr lang="ru-RU" sz="2800" smtClean="0">
                <a:solidFill>
                  <a:srgbClr val="76357B"/>
                </a:solidFill>
              </a:rPr>
              <a:t>, шахматы</a:t>
            </a:r>
            <a:r>
              <a:rPr lang="ru-RU" sz="1600">
                <a:solidFill>
                  <a:srgbClr val="FF3399"/>
                </a:solidFill>
              </a:rPr>
              <a:t>.</a:t>
            </a:r>
            <a:endParaRPr lang="ru-RU" sz="1600" dirty="0" smtClean="0">
              <a:solidFill>
                <a:srgbClr val="FF3399"/>
              </a:solidFill>
            </a:endParaRPr>
          </a:p>
          <a:p>
            <a:pPr marL="457200" indent="-457200" algn="r">
              <a:buFont typeface="Wingdings" pitchFamily="2" charset="2"/>
              <a:buChar char="v"/>
            </a:pPr>
            <a:endParaRPr lang="ru-RU" sz="2800" dirty="0" smtClean="0">
              <a:solidFill>
                <a:srgbClr val="FF3399"/>
              </a:solidFill>
            </a:endParaRPr>
          </a:p>
          <a:p>
            <a:pPr marL="457200" indent="-457200" algn="ctr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B0F0"/>
                </a:solidFill>
              </a:rPr>
              <a:t>Вот что мне для этого нужно:</a:t>
            </a:r>
          </a:p>
          <a:p>
            <a:pPr marL="457200" indent="-457200" algn="ctr"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00B0F0"/>
                </a:solidFill>
              </a:rPr>
              <a:t>Умение, профессионализм, талант.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264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Что значит быть счастливой в моей жизни?</vt:lpstr>
      <vt:lpstr>Презентация PowerPoint</vt:lpstr>
      <vt:lpstr>Это я</vt:lpstr>
      <vt:lpstr>Рассказ о себе.</vt:lpstr>
      <vt:lpstr>Я</vt:lpstr>
      <vt:lpstr>Значение моего имени</vt:lpstr>
      <vt:lpstr>Мои увлечения</vt:lpstr>
      <vt:lpstr>Я очень люблю</vt:lpstr>
      <vt:lpstr>Что?</vt:lpstr>
      <vt:lpstr>Мои достижения</vt:lpstr>
      <vt:lpstr>Презентация PowerPoint</vt:lpstr>
      <vt:lpstr>Моё творчество</vt:lpstr>
      <vt:lpstr>Презентация PowerPoint</vt:lpstr>
      <vt:lpstr>Мои друзья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User</cp:lastModifiedBy>
  <cp:revision>121</cp:revision>
  <dcterms:created xsi:type="dcterms:W3CDTF">2013-03-10T12:23:48Z</dcterms:created>
  <dcterms:modified xsi:type="dcterms:W3CDTF">2016-01-10T10:41:16Z</dcterms:modified>
</cp:coreProperties>
</file>