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9A948-798F-490C-8D0D-62FDA95BF269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4816B-8D36-44E4-A604-628BFDAA9A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172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C533D-32B1-458B-92F8-ACC99F2A2E0C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59DFC-6BEC-440F-8C2A-53C67E9070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463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88018-840D-4AFD-B7EB-ECC66E5F5DD6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A6DBD-FE5E-4FEF-B261-25A13AFCC1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127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97C5-1CF6-4B10-BBA3-037D788050E6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D01D4-86C5-4A24-AFCB-FD9D80571E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17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AC95-5AEA-4FF5-8890-E3318992AB69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7FDA-7EC8-43D4-8633-7928BD039D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288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BBDF-3180-46EA-95D4-E75A291BC61D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984E-D658-4A26-B517-4A76545102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191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C9804-3DFA-4A79-AD48-1466A91E63DA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CEDC7-9E0A-4683-9742-711455AB9F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51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0D35D-E990-4A82-AB56-320499D12A6F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DA54E-6BE5-499A-98C3-5A16A487D8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112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E4132-4272-4F4C-B757-802A6A10770C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44B1B-23E1-48A7-A4A3-19721D173B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74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BC46-17AC-4C3C-88E3-DA706E912370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05060-791F-4329-93E9-989FC3B96C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3689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F030-6F89-4055-B041-CD35671FEB83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2C6FE-D432-4C06-AAFD-7E3893BEF1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078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9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371416-5CE6-43E1-9E36-9E522DA3C418}" type="datetimeFigureOut">
              <a:rPr lang="ru-RU" smtClean="0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40A8DF-5D3F-482C-9135-5ECAA10274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70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ishki.net/51652-tajny-nashego-moguchego-russkogo-jazyka-14-foto.html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863" y="524656"/>
            <a:ext cx="11362544" cy="1715247"/>
          </a:xfrm>
        </p:spPr>
        <p:txBody>
          <a:bodyPr anchor="ctr"/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час: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3889" y="2045029"/>
            <a:ext cx="8004747" cy="189738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ru-RU" sz="5400" dirty="0" smtClean="0">
                <a:solidFill>
                  <a:srgbClr val="FF0000"/>
                </a:solidFill>
                <a:latin typeface="Monotype Corsiva" pitchFamily="66" charset="0"/>
                <a:ea typeface="+mj-ea"/>
                <a:cs typeface="+mj-cs"/>
              </a:rPr>
              <a:t>	</a:t>
            </a:r>
            <a:r>
              <a:rPr lang="ru-RU" sz="5400" dirty="0" smtClean="0">
                <a:solidFill>
                  <a:srgbClr val="FF0000"/>
                </a:solidFill>
                <a:latin typeface="Monotype Corsiva" pitchFamily="66" charset="0"/>
                <a:ea typeface="+mj-ea"/>
                <a:cs typeface="+mj-cs"/>
              </a:rPr>
              <a:t>« </a:t>
            </a: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  <a:ea typeface="+mj-ea"/>
                <a:cs typeface="Times New Roman" panose="02020603050405020304" pitchFamily="18" charset="0"/>
              </a:rPr>
              <a:t>2016 год – </a:t>
            </a:r>
            <a:r>
              <a:rPr lang="ru-RU" sz="5400" b="1" dirty="0" err="1" smtClean="0">
                <a:solidFill>
                  <a:srgbClr val="FF0000"/>
                </a:solidFill>
                <a:latin typeface="Monotype Corsiva" pitchFamily="66" charset="0"/>
                <a:ea typeface="+mj-ea"/>
                <a:cs typeface="Times New Roman" panose="02020603050405020304" pitchFamily="18" charset="0"/>
              </a:rPr>
              <a:t>год</a:t>
            </a:r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  <a:ea typeface="+mj-ea"/>
                <a:cs typeface="Times New Roman" panose="02020603050405020304" pitchFamily="18" charset="0"/>
              </a:rPr>
              <a:t> кино и С. Прокофьева»</a:t>
            </a:r>
            <a:endParaRPr lang="ru-RU" sz="5400" b="1" dirty="0">
              <a:solidFill>
                <a:srgbClr val="FF0000"/>
              </a:solidFill>
              <a:latin typeface="Monotype Corsiva" pitchFamily="66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30072" y="4032354"/>
            <a:ext cx="43221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Яковцова</a:t>
            </a:r>
            <a:r>
              <a:rPr lang="ru-RU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Анастасия  </a:t>
            </a:r>
            <a:r>
              <a:rPr lang="ru-RU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Николаевна, </a:t>
            </a:r>
            <a:r>
              <a:rPr lang="ru-RU" altLang="ru-RU" b="1" i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учитель </a:t>
            </a:r>
            <a:r>
              <a:rPr lang="ru-RU" altLang="ru-RU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английского языка </a:t>
            </a:r>
            <a:r>
              <a:rPr lang="en-US" altLang="ru-RU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endParaRPr lang="ru-RU" altLang="ru-RU" b="1" i="1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altLang="ru-RU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МКОУ «Пушкарская СОШ »</a:t>
            </a:r>
            <a:r>
              <a:rPr lang="ru-RU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b="1" i="1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Кореневского</a:t>
            </a:r>
            <a:r>
              <a:rPr lang="ru-RU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района Курской области</a:t>
            </a:r>
            <a:endParaRPr lang="ru-RU" b="1" i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873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3000"/>
            <a:lum/>
          </a:blip>
          <a:srcRect/>
          <a:stretch>
            <a:fillRect t="-9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РФ В.В. Путина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28700" lvl="1" indent="-571500" algn="l">
              <a:buFont typeface="Gabriola" panose="04040605051002020D02" pitchFamily="82" charset="0"/>
              <a:buChar char="∆"/>
            </a:pPr>
            <a:endParaRPr lang="ru-RU" sz="3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1028700" lvl="1" indent="-571500" algn="ctr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 октября 2015 года  президент Российской Федерации Владимир Владимирович Путин подписал Указ о проведении в России Года российского кинематографа. </a:t>
            </a:r>
            <a:endParaRPr lang="ru-RU" sz="4000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542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Наши кумиры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Бред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Питт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Содержимое 8" descr="скачанные файлы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323474" y="2441729"/>
            <a:ext cx="3426051" cy="3929091"/>
          </a:xfrm>
        </p:spPr>
      </p:pic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Эмма Уотсон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Содержимое 9" descr="скачанные файлы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7090347" y="2434306"/>
            <a:ext cx="3326810" cy="39515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Наши кумиры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Вин Дизель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скачанные файлы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918741" y="2573897"/>
            <a:ext cx="3022864" cy="3916843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Джейсон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Стетхэм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скачанные файлы (3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7315199" y="2522140"/>
            <a:ext cx="3102095" cy="390863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6000"/>
            <a:lum/>
          </a:blip>
          <a:srcRect/>
          <a:stretch>
            <a:fillRect t="-9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фактов о кинематографе</a:t>
            </a:r>
            <a:endParaRPr lang="ru-RU" sz="40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838200" y="1424067"/>
            <a:ext cx="10515600" cy="4631960"/>
          </a:xfrm>
        </p:spPr>
        <p:txBody>
          <a:bodyPr/>
          <a:lstStyle/>
          <a:p>
            <a:r>
              <a:rPr lang="ru-RU" dirty="0" smtClean="0"/>
              <a:t>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Первый российский фильм вышел в 1908 году.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2. Первый цветной фильм « Броненосец Потемкин»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3. Первый кинофестиваль в России состоялся в 1935 г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4. Первые декорации были нарисованы на холсте.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5.Российские фильмы получали премию « Оскар»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6. Первый советский боевик  - « Пираты 20 века» 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7.Первый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совсетский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фильм-катастрофа – « Экипаж»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8.Самый дорогой фильм «Война и мир»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9.Самый длинный сериал - « Вечный зов»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10. Первый советский фильм ужасов – «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1000"/>
            <a:lum/>
          </a:blip>
          <a:srcRect/>
          <a:stretch>
            <a:fillRect t="-9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Самый востребованный артист 2016 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Данила Козловский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78702" y="1809356"/>
            <a:ext cx="8379502" cy="469252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-204865" y="524656"/>
            <a:ext cx="12192000" cy="1715247"/>
          </a:xfrm>
        </p:spPr>
        <p:txBody>
          <a:bodyPr anchor="ctr"/>
          <a:lstStyle/>
          <a:p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4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3731" y="5111645"/>
            <a:ext cx="9446961" cy="1004341"/>
          </a:xfrm>
        </p:spPr>
        <p:txBody>
          <a:bodyPr/>
          <a:lstStyle/>
          <a:p>
            <a:pPr marL="571500" indent="-571500" algn="l">
              <a:buBlip>
                <a:blip r:embed="rId2"/>
              </a:buBlip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Титова Екатерина Николаевна, МБОУ «СОШ №89», учитель русского языка и литературы, название сайта «http://pedsovet.su/» </a:t>
            </a:r>
          </a:p>
          <a:p>
            <a:pPr marL="571500" indent="-571500" algn="l">
              <a:buBlip>
                <a:blip r:embed="rId2"/>
              </a:buBlip>
            </a:pPr>
            <a:endParaRPr lang="ru-RU" sz="32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232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uss_lang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uss_lang.potx" id="{66FD8C36-6A30-4EF1-8AAA-B465512219E1}" vid="{BB98C949-C53E-482F-866F-36550AE01F8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193</Words>
  <Application>Microsoft Office PowerPoint</Application>
  <PresentationFormat>Произвольный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Russ_lang</vt:lpstr>
      <vt:lpstr> Классный час:</vt:lpstr>
      <vt:lpstr>Указ президента РФ В.В. Путина</vt:lpstr>
      <vt:lpstr>Наши кумиры</vt:lpstr>
      <vt:lpstr>Наши кумиры</vt:lpstr>
      <vt:lpstr>10 фактов о кинематографе</vt:lpstr>
      <vt:lpstr>Самый востребованный артист 2016 г.- Данила Козловский</vt:lpstr>
      <vt:lpstr>Спасибо за внимание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Алфавит: от кириллицы до наших дней</dc:title>
  <dc:creator>Титов Роман Васильевич</dc:creator>
  <cp:lastModifiedBy>Admin</cp:lastModifiedBy>
  <cp:revision>13</cp:revision>
  <dcterms:created xsi:type="dcterms:W3CDTF">2014-08-09T18:04:02Z</dcterms:created>
  <dcterms:modified xsi:type="dcterms:W3CDTF">2016-01-10T12:18:48Z</dcterms:modified>
</cp:coreProperties>
</file>