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shki.net/51652-tajny-nashego-moguchego-russkogo-jazyka-14-foto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863" y="524656"/>
            <a:ext cx="11362544" cy="1715247"/>
          </a:xfrm>
        </p:spPr>
        <p:txBody>
          <a:bodyPr anchor="ctr"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3889" y="2045029"/>
            <a:ext cx="8004747" cy="189738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	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«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Times New Roman" panose="02020603050405020304" pitchFamily="18" charset="0"/>
              </a:rPr>
              <a:t>2016 год – </a:t>
            </a:r>
            <a:r>
              <a:rPr lang="ru-RU" sz="5400" b="1" dirty="0" err="1" smtClean="0">
                <a:solidFill>
                  <a:srgbClr val="FF0000"/>
                </a:solidFill>
                <a:latin typeface="Monotype Corsiva" pitchFamily="66" charset="0"/>
                <a:ea typeface="+mj-ea"/>
                <a:cs typeface="Times New Roman" panose="02020603050405020304" pitchFamily="18" charset="0"/>
              </a:rPr>
              <a:t>год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Times New Roman" panose="02020603050405020304" pitchFamily="18" charset="0"/>
              </a:rPr>
              <a:t> кино и С. Прокофьева»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0072" y="4032354"/>
            <a:ext cx="4322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Яковцова</a:t>
            </a:r>
            <a:r>
              <a:rPr 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Анастасия  </a:t>
            </a:r>
            <a:r>
              <a:rPr lang="ru-RU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Николаевна, </a:t>
            </a:r>
            <a:r>
              <a:rPr lang="ru-RU" altLang="ru-RU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учитель </a:t>
            </a:r>
            <a:r>
              <a:rPr lang="ru-RU" alt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английского языка </a:t>
            </a:r>
            <a:r>
              <a:rPr lang="en-US" alt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endParaRPr lang="ru-RU" altLang="ru-RU" b="1" i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alt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МКОУ «Пушкарская СОШ »</a:t>
            </a:r>
            <a:r>
              <a:rPr 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Кореневского</a:t>
            </a:r>
            <a:r>
              <a:rPr lang="ru-RU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района Курской области</a:t>
            </a:r>
            <a:endParaRPr lang="ru-RU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7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В.В. Путина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lvl="1" indent="-571500" algn="l">
              <a:buFont typeface="Gabriola" panose="04040605051002020D02" pitchFamily="82" charset="0"/>
              <a:buChar char="∆"/>
            </a:pP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28700" lvl="1" indent="-57150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 октября 2015 года  президент Российской Федерации Владимир Владимирович Путин подписал Указ о проведении в России Года российского кинематографа. </a:t>
            </a:r>
            <a:endParaRPr lang="ru-RU" sz="40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4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Наши кумиры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Бред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Питт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скачанные файлы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323474" y="2441729"/>
            <a:ext cx="3426051" cy="3929091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Эмма Уотсон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скачанные файлы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090347" y="2434306"/>
            <a:ext cx="3326810" cy="39515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Наши кумиры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Вин Дизель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скачанные файлы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918741" y="2573897"/>
            <a:ext cx="3022864" cy="391684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Джейсон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Стетхэм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скачанные файлы (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315199" y="2522140"/>
            <a:ext cx="3102095" cy="390863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фактов о кинематографе</a:t>
            </a:r>
            <a:endParaRPr lang="ru-RU" sz="4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38200" y="1424067"/>
            <a:ext cx="10515600" cy="4631960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Первый российский фильм вышел в 1908 году.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2. Первый цветной фильм « Броненосец Потемкин»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3. Первый кинофестиваль в России состоялся в 1935 г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4. Первые декорации были нарисованы на холсте.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5.Российские фильмы получали премию « Оскар»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6. Первый советский боевик  - « Пираты 20 века»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7.Первый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совсетский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фильм-катастрофа – « Экипаж»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8.Самый дорогой фильм «Война и мир»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9.Самый длинный сериал - « Вечный зов»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10. Первый советский фильм ужасов – «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Самый востребованный артист 2016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Данила Козловский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8702" y="1809356"/>
            <a:ext cx="8379502" cy="46925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-204865" y="524656"/>
            <a:ext cx="12192000" cy="1715247"/>
          </a:xfrm>
        </p:spPr>
        <p:txBody>
          <a:bodyPr anchor="ctr"/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3731" y="5111645"/>
            <a:ext cx="9446961" cy="1004341"/>
          </a:xfrm>
        </p:spPr>
        <p:txBody>
          <a:bodyPr/>
          <a:lstStyle/>
          <a:p>
            <a:pPr marL="571500" indent="-571500" algn="l">
              <a:buBlip>
                <a:blip r:embed="rId2"/>
              </a:buBlip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Титова Екатерина Николаевна, МБОУ «СОШ №89», учитель русского языка и литературы, название сайта «http://pedsovet.su/» </a:t>
            </a:r>
          </a:p>
          <a:p>
            <a:pPr marL="571500" indent="-571500" algn="l">
              <a:buBlip>
                <a:blip r:embed="rId2"/>
              </a:buBlip>
            </a:pP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3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ss_lang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uss_lang.potx" id="{66FD8C36-6A30-4EF1-8AAA-B465512219E1}" vid="{BB98C949-C53E-482F-866F-36550AE01F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193</Words>
  <Application>Microsoft Office PowerPoint</Application>
  <PresentationFormat>Произвольный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Russ_lang</vt:lpstr>
      <vt:lpstr> Классный час:</vt:lpstr>
      <vt:lpstr>Указ президента РФ В.В. Путина</vt:lpstr>
      <vt:lpstr>Наши кумиры</vt:lpstr>
      <vt:lpstr>Наши кумиры</vt:lpstr>
      <vt:lpstr>10 фактов о кинематографе</vt:lpstr>
      <vt:lpstr>Самый востребованный артист 2016 г.- Данила Козловский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Алфавит: от кириллицы до наших дней</dc:title>
  <dc:creator>Титов Роман Васильевич</dc:creator>
  <cp:lastModifiedBy>Admin</cp:lastModifiedBy>
  <cp:revision>13</cp:revision>
  <dcterms:created xsi:type="dcterms:W3CDTF">2014-08-09T18:04:02Z</dcterms:created>
  <dcterms:modified xsi:type="dcterms:W3CDTF">2016-01-10T12:18:48Z</dcterms:modified>
</cp:coreProperties>
</file>