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7" r:id="rId9"/>
    <p:sldId id="262" r:id="rId10"/>
    <p:sldId id="263" r:id="rId11"/>
    <p:sldId id="264" r:id="rId12"/>
    <p:sldId id="266" r:id="rId13"/>
    <p:sldId id="265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 autoAdjust="0"/>
    <p:restoredTop sz="94640" autoAdjust="0"/>
  </p:normalViewPr>
  <p:slideViewPr>
    <p:cSldViewPr>
      <p:cViewPr>
        <p:scale>
          <a:sx n="82" d="100"/>
          <a:sy n="82" d="100"/>
        </p:scale>
        <p:origin x="-1786" y="-28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FAED-52E2-493B-A7F4-B68DA4A67F3E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3E8B-03A3-4FD6-8FDD-F2739F973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FAED-52E2-493B-A7F4-B68DA4A67F3E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3E8B-03A3-4FD6-8FDD-F2739F973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FAED-52E2-493B-A7F4-B68DA4A67F3E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3E8B-03A3-4FD6-8FDD-F2739F973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FAED-52E2-493B-A7F4-B68DA4A67F3E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3E8B-03A3-4FD6-8FDD-F2739F973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FAED-52E2-493B-A7F4-B68DA4A67F3E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3E8B-03A3-4FD6-8FDD-F2739F973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FAED-52E2-493B-A7F4-B68DA4A67F3E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3E8B-03A3-4FD6-8FDD-F2739F973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FAED-52E2-493B-A7F4-B68DA4A67F3E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3E8B-03A3-4FD6-8FDD-F2739F973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FAED-52E2-493B-A7F4-B68DA4A67F3E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7D3E8B-03A3-4FD6-8FDD-F2739F9734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FAED-52E2-493B-A7F4-B68DA4A67F3E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3E8B-03A3-4FD6-8FDD-F2739F973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FAED-52E2-493B-A7F4-B68DA4A67F3E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97D3E8B-03A3-4FD6-8FDD-F2739F973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AF5FAED-52E2-493B-A7F4-B68DA4A67F3E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3E8B-03A3-4FD6-8FDD-F2739F973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AF5FAED-52E2-493B-A7F4-B68DA4A67F3E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97D3E8B-03A3-4FD6-8FDD-F2739F973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3002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6840760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70-летию Великой победы посвящается</a:t>
            </a:r>
            <a:endParaRPr lang="ru-RU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111856"/>
            <a:ext cx="6535761" cy="34466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95936" y="5733256"/>
            <a:ext cx="4857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МКОУ «Советская СОШ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Асварова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Фатима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Жахангировна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ченица 11 класса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50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2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221751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Imirxan\Desktop\IMG-20150208-WA0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7" y="17060"/>
            <a:ext cx="40580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Imirxan\Desktop\IMG-20150208-WA00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971" y="0"/>
            <a:ext cx="6367685" cy="689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24738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3002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58316"/>
            <a:ext cx="4716016" cy="6741368"/>
          </a:xfrm>
        </p:spPr>
        <p:txBody>
          <a:bodyPr/>
          <a:lstStyle/>
          <a:p>
            <a:r>
              <a:rPr lang="ru-RU" dirty="0" smtClean="0"/>
              <a:t>Держа в руках медали, удостоверения к ним , перелистывая пожелтевшие, потрепанные листочки военного билета и книжки красноармейца ,смотря на старые ,черно-белые немногочисленные фотографии моего деда ,я пытаюсь представить, сколько испытаний, тяжестей выпало на его долю , и на долю всего советского народа</a:t>
            </a:r>
            <a:endParaRPr lang="ru-RU" dirty="0"/>
          </a:p>
        </p:txBody>
      </p:sp>
      <p:pic>
        <p:nvPicPr>
          <p:cNvPr id="10242" name="Picture 2" descr="C:\Users\Imirxan\Desktop\2-z34-39e0843c-87cc-4c39-af7b-8e2f4a7651e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98684"/>
            <a:ext cx="4464496" cy="40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794897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Imirxan\Desktop\IMG-20150208-WA00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4038" y="-1133476"/>
            <a:ext cx="12192001" cy="799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941675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«Никто не забыт,</a:t>
            </a:r>
            <a:br>
              <a:rPr lang="ru-RU" dirty="0" smtClean="0"/>
            </a:br>
            <a:r>
              <a:rPr lang="ru-RU" dirty="0" smtClean="0"/>
              <a:t> ничто не забыто»</a:t>
            </a:r>
            <a:endParaRPr lang="ru-RU" dirty="0"/>
          </a:p>
        </p:txBody>
      </p:sp>
      <p:pic>
        <p:nvPicPr>
          <p:cNvPr id="4" name="Рисунок 3" descr="24393496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401860"/>
            <a:ext cx="7739042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64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387736"/>
            <a:ext cx="7205083" cy="4489535"/>
          </a:xfrm>
        </p:spPr>
        <p:txBody>
          <a:bodyPr>
            <a:noAutofit/>
          </a:bodyPr>
          <a:lstStyle/>
          <a:p>
            <a:r>
              <a:rPr lang="ru-RU" sz="9600" i="1" dirty="0" smtClean="0">
                <a:solidFill>
                  <a:srgbClr val="FF0000"/>
                </a:solidFill>
              </a:rPr>
              <a:t>ЖИВАЯ ПАМЯТЬ ПРОШЛОГО</a:t>
            </a:r>
            <a:endParaRPr lang="ru-RU" sz="9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173843"/>
      </p:ext>
    </p:extLst>
  </p:cSld>
  <p:clrMapOvr>
    <a:masterClrMapping/>
  </p:clrMapOvr>
  <p:transition spd="slow" advTm="229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3002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ru-RU" dirty="0" smtClean="0"/>
              <a:t>СЛЕД ВЕЛИКОЙ ПОБЕДЫ 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i="1" dirty="0" smtClean="0"/>
              <a:t>Все дальше уходит в историю Великая Отечественная война. О ней много рассказано, но самыми убедительными документами я считаю бесхитростные фронтовые открытки скромных авторов, видевших войну своими глазами. </a:t>
            </a:r>
          </a:p>
          <a:p>
            <a:r>
              <a:rPr lang="ru-RU" i="1" dirty="0" smtClean="0"/>
              <a:t>А самыми правдивыми свидетелями невыносимых мук , героического подвига солдат являются их награды. Бережно хранимые и передаваемые от поколения к поколению, они являются данью памяти нашим дедам и прадедам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709036284"/>
      </p:ext>
    </p:extLst>
  </p:cSld>
  <p:clrMapOvr>
    <a:masterClrMapping/>
  </p:clrMapOvr>
  <p:transition spd="slow" advTm="2648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002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"</a:t>
            </a:r>
            <a:r>
              <a:rPr lang="ru-RU" sz="3100" dirty="0">
                <a:solidFill>
                  <a:srgbClr val="FF0000"/>
                </a:solidFill>
              </a:rPr>
              <a:t>Война – это безумие, заставляющее усомниться в разуме человека..."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3833192" cy="5257800"/>
          </a:xfrm>
          <a:ln>
            <a:solidFill>
              <a:srgbClr val="0070C0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ru-RU" dirty="0"/>
              <a:t> </a:t>
            </a:r>
            <a:r>
              <a:rPr lang="ru-RU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Война... Сколько боли, горечи, одиночества и смерти несет в себе это слово! Я думаю, война – ровесница человечеству и во все времена и эпохи люди чувствовали холодное дыхание войны у себя за спиной. Это злостная всепожирающая и разрушающая сила приносит с собой немало горя, страданий и душевной пустоты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67240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95502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002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с гордостью носите ордена!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 нашей стране нет,  наверное, семьи , которую обошла бы стороной эта страшная война. Вот и в моей семье есть участник тех великих сражений. Это брат моего дедушки Шах-Гусейнов Магомед </a:t>
            </a:r>
            <a:r>
              <a:rPr lang="ru-RU" dirty="0" err="1" smtClean="0">
                <a:solidFill>
                  <a:srgbClr val="FFFF00"/>
                </a:solidFill>
              </a:rPr>
              <a:t>Шах-Гусейнович</a:t>
            </a:r>
            <a:r>
              <a:rPr lang="ru-RU" dirty="0" smtClean="0">
                <a:solidFill>
                  <a:srgbClr val="FFFF00"/>
                </a:solidFill>
              </a:rPr>
              <a:t> . Он участник ВОВ, полковник в отставке, политработник Советской армии. Окончил Горьковское военно-политическое училище им. М. В. Фрунзе по первому разряду , Военно-политическую академию им. В.И. Ленина с отличием. Также Магомед Шах-</a:t>
            </a:r>
            <a:r>
              <a:rPr lang="ru-RU" dirty="0" err="1" smtClean="0">
                <a:solidFill>
                  <a:srgbClr val="FFFF00"/>
                </a:solidFill>
              </a:rPr>
              <a:t>Гусейнович</a:t>
            </a:r>
            <a:r>
              <a:rPr lang="ru-RU" dirty="0" smtClean="0">
                <a:solidFill>
                  <a:srgbClr val="FFFF00"/>
                </a:solidFill>
              </a:rPr>
              <a:t> прослужил в ВС СССР 34 года. С 1980 года живет в Махачкале. Был заведующим отделом Ленинского райисполкома.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075" name="Picture 3" descr="C:\Users\Imirxan\Desktop\IMG-20150208-WA0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672408" cy="456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79824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3002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1600" y="3933056"/>
            <a:ext cx="7920880" cy="219310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Магомед </a:t>
            </a:r>
            <a:r>
              <a:rPr lang="ru-RU" dirty="0" err="1" smtClean="0">
                <a:solidFill>
                  <a:srgbClr val="00B0F0"/>
                </a:solidFill>
              </a:rPr>
              <a:t>Шахгусейнович</a:t>
            </a:r>
            <a:r>
              <a:rPr lang="ru-RU" dirty="0" smtClean="0">
                <a:solidFill>
                  <a:srgbClr val="00B0F0"/>
                </a:solidFill>
              </a:rPr>
              <a:t> в свои 90 лет полон оптимизма , бодр, улыбчив , строен и подтянут. Не раз судьба испытывала его: ранен, контужен,  обморожен,- но выжил. Выжил для того , чтобы потом рассказать своим детям обо всем , что пришлось испытать, увидеть. Выжил, потому что хотел жить!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098" name="Picture 2" descr="C:\Users\Imirxan\Desktop\IMG-20150208-WA0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5688632" cy="378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08963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3002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Imirxan\Desktop\IMG-20150208-WA0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740"/>
            <a:ext cx="4624464" cy="688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60032" y="1052736"/>
            <a:ext cx="411531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Да, семь десятков лет – немало, но в память нам она запала, как символ страшных бед.</a:t>
            </a:r>
            <a:endParaRPr lang="ru-RU" sz="4000" b="1" i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74550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002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mirxan\Desktop\IMG-20150208-WA0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350"/>
            <a:ext cx="6156176" cy="465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4725144"/>
            <a:ext cx="885698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Война–это событие, которое надо не только пережить, но и осмыслить. Она не только разрушает, но часто ведет к сплочению народа, к эмоциональному, культурному, нравственному, этическому всплеску. Она объединяет людей в едином порыве против общего врага. </a:t>
            </a:r>
            <a:endParaRPr lang="ru-RU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730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864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203210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225</TotalTime>
  <Words>431</Words>
  <Application>Microsoft Office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Техническая</vt:lpstr>
      <vt:lpstr>70-летию Великой победы посвящается</vt:lpstr>
      <vt:lpstr>ЖИВАЯ ПАМЯТЬ ПРОШЛОГО</vt:lpstr>
      <vt:lpstr>СЛЕД ВЕЛИКОЙ ПОБЕДЫ </vt:lpstr>
      <vt:lpstr>"Война – это безумие, заставляющее усомниться в разуме человека..."</vt:lpstr>
      <vt:lpstr> с гордостью носите ордена!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«Никто не забыт,  ничто не забыто»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ЖИВАЯ ПАМЯТЬ ПРОШЛОГО</dc:title>
  <dc:creator>Imirxan</dc:creator>
  <cp:lastModifiedBy>Admin</cp:lastModifiedBy>
  <cp:revision>26</cp:revision>
  <dcterms:created xsi:type="dcterms:W3CDTF">2015-02-19T05:51:02Z</dcterms:created>
  <dcterms:modified xsi:type="dcterms:W3CDTF">2015-02-24T06:23:27Z</dcterms:modified>
</cp:coreProperties>
</file>