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C242-DD11-477D-B9A5-B396FE9F768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9644-EFFF-4A3A-B911-DF84B2B71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Художественный текст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     универсальное поле для формирования УУД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: создание условий для развития умений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педагогов,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определять уровень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УУД у учащихся при анализе художественного текста.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умения: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1)извлекать информацию из заглавий, текстов, иллюстраций, графиков, схем;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2)работать с разными источниками информации, владеть литературоведческой терминологией 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выявлять сущность, особенность объектов (речь героя, пейзаж, сюжетно-композиционные особенности); устанавливать причинно-следственные связи;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4)на основе анализа текста создавать интерпретации, делать выводы.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Познавательные УУД: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5857892"/>
          <a:ext cx="6096000" cy="390622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9062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умения: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1)слушать и понимать других;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2)строить речевое высказывание в соответствии с задачей;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3)оформлять своё мнение в устной форме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4)работать в паре, группе.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Коммуникативные УУД: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 умения: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определять цели работы и планировать деятельность;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2)оценивать учебные действия в соответствии с задачей;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3)высказывать своё предположение на основе работы с текстом;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4)осуществлять познавательную и личностную рефлексию.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Регулятивные УУД: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Личностные УУД: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42984"/>
          <a:ext cx="8286808" cy="4876800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4286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Формирование умения 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1)оценивать поступки героев в соответствии с этическими нормами, принятыми в обществе;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2)выражать своё отношение к героям, поступкам, событиям;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3)ориентироваться в социальных ролях и межличностных отношениях;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4)устанавливать связи между результатом учебной деятельности и мотивом, т.е. тем, что побуждает к ней.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1429888_html_7ef3c9b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5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Как будем формировать УУД?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876"/>
            <a:ext cx="1214446" cy="1803543"/>
          </a:xfrm>
          <a:prstGeom prst="rect">
            <a:avLst/>
          </a:prstGeom>
          <a:noFill/>
        </p:spPr>
      </p:pic>
      <p:pic>
        <p:nvPicPr>
          <p:cNvPr id="5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857760"/>
            <a:ext cx="1214446" cy="1803543"/>
          </a:xfrm>
          <a:prstGeom prst="rect">
            <a:avLst/>
          </a:prstGeom>
          <a:noFill/>
        </p:spPr>
      </p:pic>
      <p:pic>
        <p:nvPicPr>
          <p:cNvPr id="6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643446"/>
            <a:ext cx="1214446" cy="1803543"/>
          </a:xfrm>
          <a:prstGeom prst="rect">
            <a:avLst/>
          </a:prstGeom>
          <a:noFill/>
        </p:spPr>
      </p:pic>
      <p:pic>
        <p:nvPicPr>
          <p:cNvPr id="7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1214446" cy="1803543"/>
          </a:xfrm>
          <a:prstGeom prst="rect">
            <a:avLst/>
          </a:prstGeom>
          <a:noFill/>
        </p:spPr>
      </p:pic>
      <p:pic>
        <p:nvPicPr>
          <p:cNvPr id="8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1214446" cy="1803543"/>
          </a:xfrm>
          <a:prstGeom prst="rect">
            <a:avLst/>
          </a:prstGeom>
          <a:noFill/>
        </p:spPr>
      </p:pic>
      <p:pic>
        <p:nvPicPr>
          <p:cNvPr id="9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-285776"/>
            <a:ext cx="1214446" cy="1803543"/>
          </a:xfrm>
          <a:prstGeom prst="rect">
            <a:avLst/>
          </a:prstGeom>
          <a:noFill/>
        </p:spPr>
      </p:pic>
      <p:pic>
        <p:nvPicPr>
          <p:cNvPr id="10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876"/>
            <a:ext cx="1214446" cy="1803543"/>
          </a:xfrm>
          <a:prstGeom prst="rect">
            <a:avLst/>
          </a:prstGeom>
          <a:noFill/>
        </p:spPr>
      </p:pic>
      <p:pic>
        <p:nvPicPr>
          <p:cNvPr id="11" name="Picture 2" descr="http://media.nn.ru/data/forum/files/2014-01/84437505-vop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54" y="0"/>
            <a:ext cx="1214446" cy="1803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4291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Умение учиться, т.е.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0" name="Picture 8" descr="http://education.simcat.ru/school76/img/1381412174_fg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929066"/>
            <a:ext cx="278608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Виды универсальных учебных действий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480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ценностных ориентаций школьника, отражающих личностные смыслы, мотивы, отношения  к различным сферам окружающего мира.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://www.uchportal.ru/_ld/399/93032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786190"/>
            <a:ext cx="2857520" cy="214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4572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Отражают способность обучающегося строить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познавательную   деятельность, учитывая все ее компоненты (цель, мотив, прогноз, средства, контроль, оценка).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Регулятивные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http://borisovna.rusedu.net/gallery/4998/ucheniki_za_part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714752"/>
            <a:ext cx="2428892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143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способов познания окружающего мира, построение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borisovna.rusedu.net/gallery/4998/Shkol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929066"/>
            <a:ext cx="228601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Способность  обучающихся осуществлять коммуникативную деятельность, использование правил общения в конкретных общественных ситуациях, самостоятельная организация речевой деятельности в устной и письменной формах.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Коммуникативные УУД: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://im3-tub-ru.yandex.net/i?id=b1886ca6a2743c8c7bb1875f3aa19bfb-113-144&amp;n=33&amp;h=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43380"/>
            <a:ext cx="214312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078621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1.оформлять своё мнение в устной форме          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выражать своё отношение к героям, поступкам, событиям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 основе анализа текста создавать интерпретации, делать выводы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оценивать учебные действия в соответствии с задачей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работать с разными источниками информации, владеть литературоведческой терминологией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слушать и понимать других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высказывать своё предположение на основе работы с текстом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ориентироваться в социальных ролях и межличностных отношениях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определите  </a:t>
            </a:r>
            <a:r>
              <a:rPr lang="ru-RU" sz="31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 универсальных учебных действий: </a:t>
            </a:r>
            <a:endParaRPr lang="ru-RU" sz="3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793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1.оформлять своё мнение в устной форме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выражать своё отношение к героям, поступкам, событиям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 основе анализа текста создавать интерпретации, делать      выводы               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оценивать учебные действия в соответствии с задачей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работать с разными источниками информации, владеть литературоведческой терминологией     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слушать и понимать других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высказывать своё предположение на основе работы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текстом              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ориентироваться в социальных ролях и межличностных отношениях       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512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Универсальные учебные действия</vt:lpstr>
      <vt:lpstr>  Виды универсальных учебных действий</vt:lpstr>
      <vt:lpstr>Личностные УУД</vt:lpstr>
      <vt:lpstr>Регулятивные УУД</vt:lpstr>
      <vt:lpstr>Познавательные УУД</vt:lpstr>
      <vt:lpstr>Коммуникативные УУД:</vt:lpstr>
      <vt:lpstr>Задание: определите  виды  универсальных учебных действий: </vt:lpstr>
      <vt:lpstr>Слайд 9</vt:lpstr>
      <vt:lpstr>Познавательные УУД: </vt:lpstr>
      <vt:lpstr>Коммуникативные УУД: </vt:lpstr>
      <vt:lpstr>Регулятивные УУД:</vt:lpstr>
      <vt:lpstr>Личностные УУД: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2</cp:revision>
  <dcterms:created xsi:type="dcterms:W3CDTF">2016-01-07T12:14:27Z</dcterms:created>
  <dcterms:modified xsi:type="dcterms:W3CDTF">2016-01-07T12:35:04Z</dcterms:modified>
</cp:coreProperties>
</file>