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286388"/>
            <a:ext cx="3709998" cy="5334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</a:rPr>
              <a:t>Жанровое богатство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6000768"/>
            <a:ext cx="6705600" cy="685800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7200" dirty="0" smtClean="0">
                <a:solidFill>
                  <a:srgbClr val="FFFF00"/>
                </a:solidFill>
              </a:rPr>
              <a:t>Автор  учитель  музыкально-ритмических занятий</a:t>
            </a:r>
          </a:p>
          <a:p>
            <a:r>
              <a:rPr lang="ru-RU" sz="7200" dirty="0" smtClean="0">
                <a:solidFill>
                  <a:srgbClr val="FFFF00"/>
                </a:solidFill>
              </a:rPr>
              <a:t>  Шитиков  Владимир  Сергеевич</a:t>
            </a:r>
          </a:p>
          <a:p>
            <a:endParaRPr lang="ru-RU" dirty="0"/>
          </a:p>
        </p:txBody>
      </p:sp>
      <p:pic>
        <p:nvPicPr>
          <p:cNvPr id="1026" name="Picture 2" descr="C:\Users\Admin\Desktop\шитиков\img0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0208">
            <a:off x="73324" y="2048447"/>
            <a:ext cx="4643470" cy="2920535"/>
          </a:xfrm>
          <a:prstGeom prst="rect">
            <a:avLst/>
          </a:prstGeom>
          <a:noFill/>
        </p:spPr>
      </p:pic>
      <p:pic>
        <p:nvPicPr>
          <p:cNvPr id="1028" name="Picture 4" descr="Фрагмент народного праздника с куклами — закруткам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08798">
            <a:off x="5417974" y="484833"/>
            <a:ext cx="3600019" cy="2398513"/>
          </a:xfrm>
          <a:prstGeom prst="rect">
            <a:avLst/>
          </a:prstGeom>
          <a:noFill/>
        </p:spPr>
      </p:pic>
      <p:pic>
        <p:nvPicPr>
          <p:cNvPr id="1030" name="Picture 6" descr="С.А.Габриелян, первый заместитель директора центра приветствует участников мероприяти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64073">
            <a:off x="4716581" y="2774573"/>
            <a:ext cx="4297985" cy="2863532"/>
          </a:xfrm>
          <a:prstGeom prst="rect">
            <a:avLst/>
          </a:prstGeom>
          <a:noFill/>
        </p:spPr>
      </p:pic>
      <p:pic>
        <p:nvPicPr>
          <p:cNvPr id="4" name="Picture 2" descr="C:\Users\Admin\Desktop\шитиков\PC2300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109597">
            <a:off x="559133" y="324882"/>
            <a:ext cx="2705764" cy="2029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</TotalTime>
  <Words>10</Words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Обычная</vt:lpstr>
      <vt:lpstr>Жанровое богатство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Жанровое богатство</dc:title>
  <dc:creator>Admin</dc:creator>
  <cp:lastModifiedBy>Admin</cp:lastModifiedBy>
  <cp:revision>3</cp:revision>
  <dcterms:created xsi:type="dcterms:W3CDTF">2015-12-25T01:35:11Z</dcterms:created>
  <dcterms:modified xsi:type="dcterms:W3CDTF">2015-12-25T02:18:41Z</dcterms:modified>
</cp:coreProperties>
</file>