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92C470C1-0694-435B-B254-2B2773B2B899}" type="datetimeFigureOut">
              <a:rPr lang="ru-RU" smtClean="0"/>
              <a:t>08.01.2016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0E65601E-28B3-4719-8E15-D97CDC6BC30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19672" y="1628800"/>
            <a:ext cx="5723468" cy="182809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Портрет выпускника полной средней школы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Сообщение на педсовет</a:t>
            </a:r>
          </a:p>
          <a:p>
            <a:r>
              <a:rPr lang="ru-RU" dirty="0" err="1" smtClean="0"/>
              <a:t>Ребенковой</a:t>
            </a:r>
            <a:r>
              <a:rPr lang="ru-RU" dirty="0" smtClean="0"/>
              <a:t> О.А.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806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Воспитательный идеал по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«Высоконравственный, творческий, компетентный гражданин России, принимающий судьбу Отечества как свою личную, осознающий ответственность за настоящее и будущее своей страны, укорененный в духовных и культурных традициях многонационального народа России»</a:t>
            </a:r>
          </a:p>
        </p:txBody>
      </p:sp>
    </p:spTree>
    <p:extLst>
      <p:ext uri="{BB962C8B-B14F-4D97-AF65-F5344CB8AC3E}">
        <p14:creationId xmlns:p14="http://schemas.microsoft.com/office/powerpoint/2010/main" val="222651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Отличительные черты человека 21 века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- ориентированность на освоение и производство знания и использование новых технологий;</a:t>
            </a:r>
          </a:p>
          <a:p>
            <a:endParaRPr lang="ru-RU" dirty="0"/>
          </a:p>
          <a:p>
            <a:r>
              <a:rPr lang="ru-RU" dirty="0"/>
              <a:t>- активное стремление расширить свой жизненный горизонт;</a:t>
            </a:r>
          </a:p>
          <a:p>
            <a:endParaRPr lang="ru-RU" dirty="0"/>
          </a:p>
          <a:p>
            <a:r>
              <a:rPr lang="ru-RU" dirty="0"/>
              <a:t>- установка на рациональное использование своего времени и проектирование своего будущего в рамках общего </a:t>
            </a:r>
            <a:r>
              <a:rPr lang="ru-RU" dirty="0" err="1"/>
              <a:t>социо</a:t>
            </a:r>
            <a:r>
              <a:rPr lang="ru-RU" dirty="0"/>
              <a:t>-культурного прогресса человечества;</a:t>
            </a:r>
          </a:p>
          <a:p>
            <a:endParaRPr lang="ru-RU" dirty="0"/>
          </a:p>
          <a:p>
            <a:r>
              <a:rPr lang="ru-RU" dirty="0"/>
              <a:t>- активное, компетентное финансовое поведение;</a:t>
            </a:r>
          </a:p>
          <a:p>
            <a:endParaRPr lang="ru-RU" dirty="0"/>
          </a:p>
          <a:p>
            <a:r>
              <a:rPr lang="ru-RU" dirty="0"/>
              <a:t>- здоровый и безопасный образ жизни;</a:t>
            </a:r>
          </a:p>
          <a:p>
            <a:endParaRPr lang="ru-RU" dirty="0"/>
          </a:p>
          <a:p>
            <a:r>
              <a:rPr lang="ru-RU" dirty="0"/>
              <a:t>- эффективное социальное сотрудничество в условиях глобализации.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1654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2800" dirty="0"/>
              <a:t>По ФГОС СПОО портрет выпускника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/>
          </a:bodyPr>
          <a:lstStyle/>
          <a:p>
            <a:r>
              <a:rPr lang="ru-RU" dirty="0"/>
              <a:t>- любящий свой край и свою Родину, уважающий свой народ, его культуру и духовные традиции;</a:t>
            </a:r>
          </a:p>
          <a:p>
            <a:r>
              <a:rPr lang="ru-RU" dirty="0"/>
              <a:t>- осознающий и принимающий традиционные ценности семьи, российского гражданского общества, многонационального российского народа, человечества, осознающий свою сопричастность к судьбе Отечества;</a:t>
            </a:r>
          </a:p>
          <a:p>
            <a:r>
              <a:rPr lang="ru-RU" dirty="0"/>
              <a:t>- креативный и критически мыслящий, активно и целенаправленно познающий мир, осознающий ценность науки, труда и творчества для человека и общества, мотивированный на образование и самообразование в течение всей своей жизни;</a:t>
            </a:r>
          </a:p>
        </p:txBody>
      </p:sp>
    </p:spTree>
    <p:extLst>
      <p:ext uri="{BB962C8B-B14F-4D97-AF65-F5344CB8AC3E}">
        <p14:creationId xmlns:p14="http://schemas.microsoft.com/office/powerpoint/2010/main" val="1304273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/>
              <a:t>- владеющий основами научных методов познания окружающего мира, мотивированный на творчество и современную инновационную деятельность;</a:t>
            </a:r>
          </a:p>
          <a:p>
            <a:r>
              <a:rPr lang="ru-RU" dirty="0"/>
              <a:t>- готовый к учебному сотрудничеству, способный осуществлять учебно-исследовательскую, проектную и информационную деятельность;</a:t>
            </a:r>
          </a:p>
          <a:p>
            <a:r>
              <a:rPr lang="ru-RU" dirty="0"/>
              <a:t>- осознающий себя личностью, социально активный, уважающий закон и правопорядок, выполняющий свои обязанности перед семьёй, обществом, государством, человечеством;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7489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ru-RU" dirty="0"/>
              <a:t>- уважающий мнение других людей, умеющий вести конструктивный диалог, достигать взаимопонимания и успешно взаимодействовать;</a:t>
            </a:r>
          </a:p>
          <a:p>
            <a:r>
              <a:rPr lang="ru-RU" dirty="0"/>
              <a:t>- осознанно выполняющий и пропагандирующий правила здорового и экологически целесообразного образа жизни, безопасного для самого человека и других людей;</a:t>
            </a:r>
          </a:p>
          <a:p>
            <a:r>
              <a:rPr lang="ru-RU" dirty="0"/>
              <a:t>- подготовленный к осознанному выбору профессии, понимающий значение профессиональной деятельности для человека и общества, его устойчивого развития.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3289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Основные цели, которые хотели бы достичь учащиеся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r>
              <a:rPr lang="ru-RU" dirty="0"/>
              <a:t>1.	ЗДОРОВЬЕ</a:t>
            </a:r>
          </a:p>
          <a:p>
            <a:r>
              <a:rPr lang="ru-RU" dirty="0"/>
              <a:t>2.	Счастливая семейная жизнь</a:t>
            </a:r>
          </a:p>
          <a:p>
            <a:r>
              <a:rPr lang="ru-RU" dirty="0"/>
              <a:t>3.	Хорошие и верные друзья</a:t>
            </a:r>
          </a:p>
          <a:p>
            <a:r>
              <a:rPr lang="ru-RU" dirty="0"/>
              <a:t>4.	Общественное признание (уважение окружающих, коллег, коллектива, товарищей)</a:t>
            </a:r>
          </a:p>
          <a:p>
            <a:r>
              <a:rPr lang="ru-RU" dirty="0"/>
              <a:t>5.	Уверенность в себе</a:t>
            </a:r>
          </a:p>
          <a:p>
            <a:r>
              <a:rPr lang="ru-RU" dirty="0"/>
              <a:t>6.	Познание (возможность расширения своего кругозора)</a:t>
            </a:r>
          </a:p>
          <a:p>
            <a:r>
              <a:rPr lang="ru-RU" dirty="0"/>
              <a:t>7.	Хорошо оплачиваемая работа</a:t>
            </a:r>
          </a:p>
          <a:p>
            <a:r>
              <a:rPr lang="ru-RU" dirty="0"/>
              <a:t>8.	Качественное образование </a:t>
            </a:r>
          </a:p>
          <a:p>
            <a:r>
              <a:rPr lang="ru-RU" dirty="0"/>
              <a:t>9.	Свое жилье</a:t>
            </a:r>
          </a:p>
        </p:txBody>
      </p:sp>
    </p:spTree>
    <p:extLst>
      <p:ext uri="{BB962C8B-B14F-4D97-AF65-F5344CB8AC3E}">
        <p14:creationId xmlns:p14="http://schemas.microsoft.com/office/powerpoint/2010/main" val="26621088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5023" y="817583"/>
            <a:ext cx="6965245" cy="811218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Основные качества личности, которые выбраны для достижения целей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/>
          </a:bodyPr>
          <a:lstStyle/>
          <a:p>
            <a:r>
              <a:rPr lang="ru-RU" dirty="0"/>
              <a:t>1.	Воспитанность (хорошие манеры, вежливость)</a:t>
            </a:r>
          </a:p>
          <a:p>
            <a:r>
              <a:rPr lang="ru-RU" dirty="0"/>
              <a:t>2.	Рационализм (умение здраво и логично мыслить, принимать обдуманные решения)</a:t>
            </a:r>
          </a:p>
          <a:p>
            <a:r>
              <a:rPr lang="ru-RU" dirty="0"/>
              <a:t>3.	Ответственность (чувство долга, умение держать слово)</a:t>
            </a:r>
          </a:p>
          <a:p>
            <a:r>
              <a:rPr lang="ru-RU" dirty="0"/>
              <a:t>4.	Образованность (широта знаний, высокая общая культура)</a:t>
            </a:r>
          </a:p>
          <a:p>
            <a:r>
              <a:rPr lang="ru-RU" dirty="0"/>
              <a:t>5.	Жизнерадостность (чувство юмора)</a:t>
            </a:r>
          </a:p>
          <a:p>
            <a:r>
              <a:rPr lang="ru-RU" dirty="0"/>
              <a:t>6.	Терпимость (к взглядам и мнениям других людей, умение прощать)</a:t>
            </a:r>
          </a:p>
          <a:p>
            <a:r>
              <a:rPr lang="ru-RU" dirty="0"/>
              <a:t>7.	</a:t>
            </a:r>
            <a:r>
              <a:rPr lang="ru-RU"/>
              <a:t>Работоспособность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39988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35</TotalTime>
  <Words>334</Words>
  <Application>Microsoft Office PowerPoint</Application>
  <PresentationFormat>Экран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Портрет выпускника полной средней школы</vt:lpstr>
      <vt:lpstr>Воспитательный идеал по ФГОС</vt:lpstr>
      <vt:lpstr>Отличительные черты человека 21 века</vt:lpstr>
      <vt:lpstr>По ФГОС СПОО портрет выпускника </vt:lpstr>
      <vt:lpstr>Презентация PowerPoint</vt:lpstr>
      <vt:lpstr>Презентация PowerPoint</vt:lpstr>
      <vt:lpstr>Основные цели, которые хотели бы достичь учащиеся</vt:lpstr>
      <vt:lpstr>Основные качества личности, которые выбраны для достижения целей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Портрет выпускника полной средней школы</dc:title>
  <dc:creator>user</dc:creator>
  <cp:lastModifiedBy>user</cp:lastModifiedBy>
  <cp:revision>5</cp:revision>
  <dcterms:created xsi:type="dcterms:W3CDTF">2016-01-06T07:13:48Z</dcterms:created>
  <dcterms:modified xsi:type="dcterms:W3CDTF">2016-01-08T07:41:57Z</dcterms:modified>
</cp:coreProperties>
</file>