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40" d="100"/>
          <a:sy n="4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C66A9-6A8B-407E-BC60-26A380F57401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7851648" cy="182880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Роль книги и чтения </a:t>
            </a:r>
          </a:p>
          <a:p>
            <a:r>
              <a:rPr lang="ru-RU" dirty="0" smtClean="0"/>
              <a:t>в формировании читательской</a:t>
            </a:r>
          </a:p>
          <a:p>
            <a:r>
              <a:rPr lang="ru-RU" dirty="0" smtClean="0"/>
              <a:t> компетенции </a:t>
            </a:r>
            <a:r>
              <a:rPr lang="ru-RU" dirty="0" smtClean="0"/>
              <a:t>школьников.</a:t>
            </a:r>
          </a:p>
          <a:p>
            <a:r>
              <a:rPr lang="ru-RU" dirty="0" smtClean="0"/>
              <a:t>Автор: учитель литературы</a:t>
            </a:r>
          </a:p>
          <a:p>
            <a:r>
              <a:rPr lang="ru-RU" dirty="0" err="1" smtClean="0"/>
              <a:t>Кожаева</a:t>
            </a:r>
            <a:r>
              <a:rPr lang="ru-RU" smtClean="0"/>
              <a:t> Н.А.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774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Родителям на заметку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лучшими книгами для чтения детей. Найти рецензию на новые детские книги можно на следующих сайтах: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Библиогид</a:t>
            </a:r>
            <a:r>
              <a:rPr lang="ru-RU" dirty="0" smtClean="0"/>
              <a:t>» </a:t>
            </a:r>
            <a:r>
              <a:rPr lang="en-US" dirty="0" smtClean="0"/>
              <a:t>(http//www.</a:t>
            </a:r>
            <a:r>
              <a:rPr lang="ru-RU" dirty="0" smtClean="0"/>
              <a:t> </a:t>
            </a:r>
            <a:r>
              <a:rPr lang="en-US" dirty="0" smtClean="0"/>
              <a:t>Bibliogid.ru)</a:t>
            </a:r>
            <a:endParaRPr lang="ru-RU" dirty="0" smtClean="0"/>
          </a:p>
          <a:p>
            <a:r>
              <a:rPr lang="ru-RU" dirty="0" smtClean="0"/>
              <a:t>«Книжный обозреватель» </a:t>
            </a:r>
            <a:r>
              <a:rPr lang="en-US" dirty="0" smtClean="0"/>
              <a:t>(http//www.knigoboz.ru)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193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Книга – это сокровищница богатств человеческого духа. Исчезают племена, города, цивилизации, и только книга остается неизменной. И что бы мы ни говорили, какие бы альтернативы добычи информации нам не предоставлялись, книга – есть гениальнейшее творение человечества. Все, что я достиг в жизни, стало возможным, благодаря книге.                                                               Ричард.</a:t>
            </a:r>
          </a:p>
          <a:p>
            <a:r>
              <a:rPr lang="ru-RU" dirty="0" smtClean="0"/>
              <a:t>Привить ребенку вкус к чтению – лучший подарок, который мы можем сделать для него. Основная задача взрослых –открыть ребенку талант читателя.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С. Я.  Маршак.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876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362456"/>
          </a:xfrm>
        </p:spPr>
        <p:txBody>
          <a:bodyPr/>
          <a:lstStyle/>
          <a:p>
            <a:r>
              <a:rPr lang="ru-RU" dirty="0" smtClean="0"/>
              <a:t>Цель и 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Помочь родителям осознать ценность детского чтения как средства образования и воспитания школьников;</a:t>
            </a:r>
          </a:p>
          <a:p>
            <a:r>
              <a:rPr lang="ru-RU" sz="2000" dirty="0" smtClean="0"/>
              <a:t>Вовлечь родителей в решение проблемы.</a:t>
            </a:r>
          </a:p>
          <a:p>
            <a:endParaRPr lang="ru-RU" sz="2000" dirty="0" smtClean="0"/>
          </a:p>
          <a:p>
            <a:r>
              <a:rPr lang="ru-RU" sz="2000" dirty="0" smtClean="0"/>
              <a:t>1. Познакомить родителей с результатами читательского умения учащихся;</a:t>
            </a:r>
          </a:p>
          <a:p>
            <a:r>
              <a:rPr lang="ru-RU" sz="2000" dirty="0" smtClean="0"/>
              <a:t>2. Развить у родителей интерес к формированию  у детей желания читать и интеллектуальных умений с помощью книги.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7603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книги в жизни школьника;</a:t>
            </a:r>
          </a:p>
          <a:p>
            <a:r>
              <a:rPr lang="ru-RU" dirty="0" smtClean="0"/>
              <a:t>Как развить читательский интерес ребенка;</a:t>
            </a:r>
          </a:p>
          <a:p>
            <a:r>
              <a:rPr lang="ru-RU" dirty="0" smtClean="0"/>
              <a:t>Культура чтения школьников. В чем она заключается?</a:t>
            </a:r>
          </a:p>
          <a:p>
            <a:r>
              <a:rPr lang="ru-RU" dirty="0" smtClean="0"/>
              <a:t>Опрос родителей;</a:t>
            </a:r>
          </a:p>
          <a:p>
            <a:r>
              <a:rPr lang="ru-RU" dirty="0" smtClean="0"/>
              <a:t>Результаты анкетирования школьников;</a:t>
            </a:r>
          </a:p>
          <a:p>
            <a:r>
              <a:rPr lang="ru-RU" dirty="0" smtClean="0"/>
              <a:t>Статистические данные библиотекаря.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928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ребенка слезы и капризы,</a:t>
            </a:r>
          </a:p>
          <a:p>
            <a:r>
              <a:rPr lang="ru-RU" dirty="0" smtClean="0"/>
              <a:t>Не берите, мамы, в помощь телевизор.</a:t>
            </a:r>
          </a:p>
          <a:p>
            <a:r>
              <a:rPr lang="ru-RU" dirty="0" smtClean="0"/>
              <a:t>Малыш не разберется, что там на экране,</a:t>
            </a:r>
          </a:p>
          <a:p>
            <a:r>
              <a:rPr lang="ru-RU" dirty="0" smtClean="0"/>
              <a:t>И добрей, и лучше от него не станет.</a:t>
            </a:r>
          </a:p>
          <a:p>
            <a:r>
              <a:rPr lang="ru-RU" dirty="0" smtClean="0"/>
              <a:t>И не упустите в этой жизни миг:</a:t>
            </a:r>
          </a:p>
          <a:p>
            <a:r>
              <a:rPr lang="ru-RU" dirty="0" smtClean="0"/>
              <a:t>Покажите детям, что такое КНИГА!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679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анкет: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ты считаешь, может ли человек жить без книг? Да 12%</a:t>
            </a:r>
          </a:p>
          <a:p>
            <a:r>
              <a:rPr lang="ru-RU" dirty="0" smtClean="0"/>
              <a:t>Что больше всего нравится тебе делать: читать, играть, смотреть телевизор? Читать 7 %, играть 31%, телевизор 37 %</a:t>
            </a:r>
          </a:p>
          <a:p>
            <a:r>
              <a:rPr lang="ru-RU" dirty="0" smtClean="0"/>
              <a:t>Какие книги ты любишь читать?</a:t>
            </a:r>
          </a:p>
          <a:p>
            <a:r>
              <a:rPr lang="ru-RU" dirty="0" smtClean="0"/>
              <a:t>Является ли для тебя книга лучшим подарком? Да 3%</a:t>
            </a:r>
          </a:p>
          <a:p>
            <a:r>
              <a:rPr lang="ru-RU" dirty="0" smtClean="0"/>
              <a:t>У вас дома много книг? Да 7%</a:t>
            </a:r>
          </a:p>
          <a:p>
            <a:r>
              <a:rPr lang="ru-RU" dirty="0" smtClean="0"/>
              <a:t>Какие книги читают в вашей семье? Не знаю 42 %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702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Пять причин,</a:t>
            </a:r>
            <a:br>
              <a:rPr lang="ru-RU" dirty="0" smtClean="0"/>
            </a:br>
            <a:r>
              <a:rPr lang="ru-RU" dirty="0" smtClean="0"/>
              <a:t> по которым надо читать книги: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Чтение содействует успешному освоению грамотного письма детьми;</a:t>
            </a:r>
          </a:p>
          <a:p>
            <a:r>
              <a:rPr lang="ru-RU" dirty="0" smtClean="0"/>
              <a:t>Читая книги, ребенок обогащает словарный запас, развивает память и воображение;</a:t>
            </a:r>
          </a:p>
          <a:p>
            <a:r>
              <a:rPr lang="ru-RU" dirty="0" smtClean="0"/>
              <a:t>Ребенок учится сопереживать, развивает эмоционально, чтение развивает воображение, ребенок сам представляет героев;</a:t>
            </a:r>
          </a:p>
          <a:p>
            <a:r>
              <a:rPr lang="ru-RU" dirty="0" smtClean="0"/>
              <a:t>Общение с  книгой выступает мощным источником развития интеллекта;</a:t>
            </a:r>
          </a:p>
          <a:p>
            <a:r>
              <a:rPr lang="ru-RU" dirty="0" smtClean="0"/>
              <a:t>Успешность ребенка в учебе находится в прямой зависимости от его начитанности.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476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мешает чтению детей?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Телевидение</a:t>
            </a:r>
          </a:p>
          <a:p>
            <a:pPr algn="ctr"/>
            <a:r>
              <a:rPr lang="ru-RU" dirty="0" smtClean="0"/>
              <a:t>Компьютер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459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стать родителем</a:t>
            </a:r>
            <a:br>
              <a:rPr lang="ru-RU" dirty="0" smtClean="0"/>
            </a:br>
            <a:r>
              <a:rPr lang="ru-RU" dirty="0" smtClean="0"/>
              <a:t> читающего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Подавать ребенку пример, читая книги, газеты, журналы.</a:t>
            </a:r>
          </a:p>
          <a:p>
            <a:r>
              <a:rPr lang="ru-RU" dirty="0" smtClean="0"/>
              <a:t>Читайте с ребенком каждый день.</a:t>
            </a:r>
          </a:p>
          <a:p>
            <a:r>
              <a:rPr lang="ru-RU" dirty="0" smtClean="0"/>
              <a:t>Окружайте ребенка книгами.</a:t>
            </a:r>
          </a:p>
          <a:p>
            <a:r>
              <a:rPr lang="ru-RU" dirty="0" smtClean="0"/>
              <a:t>Читайте вместе с ребенком медленно и громко.</a:t>
            </a:r>
          </a:p>
          <a:p>
            <a:r>
              <a:rPr lang="ru-RU" dirty="0" smtClean="0"/>
              <a:t>Читайте снова и снова.</a:t>
            </a:r>
          </a:p>
          <a:p>
            <a:r>
              <a:rPr lang="ru-RU" dirty="0" smtClean="0"/>
              <a:t>Не давите на ребенка! </a:t>
            </a:r>
          </a:p>
          <a:p>
            <a:r>
              <a:rPr lang="ru-RU" dirty="0" smtClean="0"/>
              <a:t>Показывайте свою заинтересованность.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091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482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Родительское собрание</vt:lpstr>
      <vt:lpstr>Слайд 2</vt:lpstr>
      <vt:lpstr>Цель и задачи:</vt:lpstr>
      <vt:lpstr>Вопросы для обсуждения:</vt:lpstr>
      <vt:lpstr>Слайд 5</vt:lpstr>
      <vt:lpstr>Анализ анкет:</vt:lpstr>
      <vt:lpstr>Пять причин,  по которым надо читать книги:</vt:lpstr>
      <vt:lpstr>Что мешает чтению детей?</vt:lpstr>
      <vt:lpstr>Как стать родителем  читающего ребенка</vt:lpstr>
      <vt:lpstr>Родителям на заметку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Наталья</dc:creator>
  <cp:lastModifiedBy>8</cp:lastModifiedBy>
  <cp:revision>16</cp:revision>
  <dcterms:created xsi:type="dcterms:W3CDTF">2015-12-19T18:18:58Z</dcterms:created>
  <dcterms:modified xsi:type="dcterms:W3CDTF">2016-01-11T10:14:24Z</dcterms:modified>
</cp:coreProperties>
</file>