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3E003-FB47-42DC-BF0A-CAC1909916AC}" type="datetimeFigureOut">
              <a:rPr lang="ru-RU" smtClean="0"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E046-E28A-413F-AB82-B9993FC462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2928957"/>
          </a:xfrm>
        </p:spPr>
        <p:txBody>
          <a:bodyPr>
            <a:normAutofit/>
          </a:bodyPr>
          <a:lstStyle/>
          <a:p>
            <a:r>
              <a:rPr lang="ru-RU" sz="2400" b="1" dirty="0"/>
              <a:t>"Использование информационно-коммуникационных технологий (ИКТ) в работе учителя начальных классов"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92919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Подготовила учитель начальных классов  </a:t>
            </a:r>
            <a:r>
              <a:rPr lang="ru-RU" sz="2400" dirty="0" err="1" smtClean="0"/>
              <a:t>Судоргина</a:t>
            </a:r>
            <a:r>
              <a:rPr lang="ru-RU" sz="2400" dirty="0" smtClean="0"/>
              <a:t> Г.М.</a:t>
            </a:r>
            <a:endParaRPr lang="ru-RU" sz="24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00306"/>
            <a:ext cx="3812663" cy="24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285860"/>
            <a:ext cx="75686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Определение ИКТ в образовании: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Информационно-коммуникационные технологии – совокупность методов,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производственных процессов и программно- технических средств,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интегрированных с целью сбора, обработки, хранения, распространения,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отображения и использования информации в интересах её пользователей.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791" y="3143247"/>
            <a:ext cx="4238655" cy="317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92867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Методы использования ИКТ: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Метод проектов;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Методы управления образовательным процессом;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Обще-дидактические методы.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Если ранее при подготовке  внеклассных мероприятий педагог в основном использовал печатные материалы и средства ТСО, то современный учитель способен свободно,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уместно и адекватно использовать компьютерные технологии в своей профессиональной деятельности.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3276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14686"/>
            <a:ext cx="2357454" cy="12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429132"/>
            <a:ext cx="32099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000372"/>
            <a:ext cx="26003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компьютерное оборудование выступает как средство организации и оснащения воспитательного процесса: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создания информационно-методических материалов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документов (планов, конспектов, методических разработок и пр.);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 обеспечения наглядности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(презентации, видеоролики,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видео-фильмы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другие демонстрационные формы);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 поиска информации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(текстовой, видео- и аудио);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 обработки информации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(фото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видео-изображений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текстовой, статистической информации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обработки анкет, построения диаграмм, графиков при исследовании динамики тех или иных процессов в воспитательной деятельности);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 хранения информации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(базы данных, методические разработки и коллекции, фото- и видеоархивы, электронные хранилища);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 коммуникации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(сайт, электронная почта, форумы, чаты и т.п.).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448175"/>
            <a:ext cx="30956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00042"/>
            <a:ext cx="903529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Достоинства ИКТ: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оспитательный процесс более современный;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асширяют возможности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предъявления воспитательной информации;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Оказывают комплексное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воздействие на восприятие, память;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Обеспечивают наглядность;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роцесс воспитания более привлекательный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детей;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Способствуют адаптации ребенка в современном информационном;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ространстве ;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Используются в различных формах воспитательных мероприятий;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8. Позволяют более качественно осуществлять систему диагностики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Повышают качество педагогического труда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Способствуют эффективности воспитательных мероприятий.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Грамотное, системное использование информационно коммуникационных и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коммуникативных технологий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 и должны стать мощным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современным средством повышения эффективности воспитательного процесса.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Великий педагог К.Д.Ушинский писал: «Если вы входите в класс, от которого трудно добиться слова, начните показывать картинки, и класс заговорит, а главное, заговорит свободно…».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 к оформлению презентаций: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Не загромождайте отдельный слайд большим количеством информации!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Размер шрифта на слайде должен быть не менее 24-28 пунктов.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Анимация возможна один раз в течение 5 минут (в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школе).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Вся презентация должна быть выдержана в одном стиле (одинаковое оформление всех слайдов: фон, название, размер, шрифт, начертание шрифта, цвет и толщина различных линий и т.п.).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3571900" cy="255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143000"/>
          </a:xfrm>
        </p:spPr>
        <p:txBody>
          <a:bodyPr/>
          <a:lstStyle/>
          <a:p>
            <a:r>
              <a:rPr lang="ru-RU" dirty="0" smtClean="0"/>
              <a:t>Примеры презентаций</a:t>
            </a:r>
            <a:endParaRPr lang="ru-RU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4282" y="2214554"/>
            <a:ext cx="5309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1430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Презентации для классных часов.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6124"/>
            <a:ext cx="6419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2.Презентации для родительских собраний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4286256"/>
            <a:ext cx="6721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3.Презентации для внеклассных мероприятий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Полезную информацию можно найти на страницах интернет сайтов: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http://www.rusedu.ru/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http://pedsovet.org/forum/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http://pedmir.ru/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http://www.proshkolu.ru/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57161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Федеральные образовательные порталы: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сайт можно порекомендовать детям начальной школы: http://potomy.ru/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Презентации для детей (для самых маленьких):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http://www.7ya.ru/pub/presentation/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Портал для детей и любящих их взрослых: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http://www.solnet.ee/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Пригодится для подготовки к праздникам.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Сеть творческих учителей: http://www.it-n.ru/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Сценарии: http://www.uroki.net/index.htm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Сценарии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http://www.iro.yar.ru:8101/resource/dis ... education/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5720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Планета школа - множество интересного для учеников и учителей: http://www.planetashkol.ru/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для классных руководителей, завучей школ и других заинтересованных специалистов, работающих с семьями учеников: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http://www.interpedagogika.ru/shapka.p ... =-1&amp;page=1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 учителей начальной школы: http://www.4stupeni.ru/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642918"/>
            <a:ext cx="8539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давайте не будем забывать, что ни одна даже суперсовременная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техника не заменит человеческой души и сердца. Только эмоции и чувства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учителя, ребёнка и других участников образовательного процесса могут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творить чудеса и воспитывать радостью. Вот тогда мы увидим ещё много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тёплых солнечных лучиков !!!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8"/>
            <a:ext cx="6084192" cy="413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644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"Использование информационно-коммуникационных технологий (ИКТ) в работе учителя начальных классов"</vt:lpstr>
      <vt:lpstr>Слайд 2</vt:lpstr>
      <vt:lpstr>Слайд 3</vt:lpstr>
      <vt:lpstr>Слайд 4</vt:lpstr>
      <vt:lpstr>Слайд 5</vt:lpstr>
      <vt:lpstr>Слайд 6</vt:lpstr>
      <vt:lpstr>Примеры презентаций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"Использование информационно-коммуникационных технологий (ИКТ) в работе учителя начальных классов"</dc:title>
  <dc:creator>User</dc:creator>
  <cp:lastModifiedBy>User</cp:lastModifiedBy>
  <cp:revision>7</cp:revision>
  <dcterms:created xsi:type="dcterms:W3CDTF">2015-12-28T18:50:01Z</dcterms:created>
  <dcterms:modified xsi:type="dcterms:W3CDTF">2015-12-28T19:52:53Z</dcterms:modified>
</cp:coreProperties>
</file>