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58C8C-F6D1-4344-9760-314FF138722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5D5E-518F-4430-B023-16FC8D73F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DC2AB-50D9-4F70-A602-286B72000DB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22BE2-EBBD-49AD-B63B-8A36D15C7A86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2DFC7-5AF2-4258-88F6-D95E3531098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D3270-0B0C-4BCD-A100-01F4A9ACD32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0630-3043-4A8C-A207-E296669EB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97152"/>
            <a:ext cx="3920480" cy="697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Токоякова Надежда Николаевна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1"/>
            <a:ext cx="8208912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УМК «Начальная школа 21 века» </a:t>
            </a:r>
            <a:br>
              <a:rPr lang="ru-RU" dirty="0" smtClean="0"/>
            </a:br>
            <a:r>
              <a:rPr lang="ru-RU" dirty="0" smtClean="0"/>
              <a:t>1 класс </a:t>
            </a:r>
            <a:br>
              <a:rPr lang="ru-RU" dirty="0" smtClean="0"/>
            </a:br>
            <a:r>
              <a:rPr lang="ru-RU" dirty="0" smtClean="0"/>
              <a:t>Знакомство с буквой П (</a:t>
            </a:r>
            <a:r>
              <a:rPr lang="ru-RU" dirty="0" err="1" smtClean="0"/>
              <a:t>п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5576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466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МБОУ </a:t>
            </a:r>
            <a:r>
              <a:rPr lang="ru-RU" sz="3200" dirty="0" err="1" smtClean="0"/>
              <a:t>Есинская</a:t>
            </a:r>
            <a:r>
              <a:rPr lang="ru-RU" sz="3200" dirty="0" smtClean="0"/>
              <a:t> СОШ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92488" cy="144016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Павлин</a:t>
            </a:r>
            <a:endParaRPr lang="ru-RU" sz="8000" dirty="0"/>
          </a:p>
        </p:txBody>
      </p:sp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95" y="2524124"/>
            <a:ext cx="5654318" cy="3569171"/>
          </a:xfrm>
          <a:prstGeom prst="rect">
            <a:avLst/>
          </a:prstGeom>
        </p:spPr>
      </p:pic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2684" y="692696"/>
            <a:ext cx="476389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В.А. Осеева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«Просто старушка»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6011564" cy="5256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404664"/>
            <a:ext cx="7715200" cy="56151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Пеликан принёс печенье, </a:t>
            </a:r>
          </a:p>
          <a:p>
            <a:pPr>
              <a:buNone/>
            </a:pPr>
            <a:r>
              <a:rPr lang="ru-RU" sz="4800" dirty="0" smtClean="0"/>
              <a:t>Попугай на пне поёт, </a:t>
            </a:r>
          </a:p>
          <a:p>
            <a:pPr>
              <a:buNone/>
            </a:pPr>
            <a:r>
              <a:rPr lang="ru-RU" sz="4800" dirty="0" smtClean="0"/>
              <a:t>Поросёнок угощенье </a:t>
            </a:r>
          </a:p>
          <a:p>
            <a:pPr>
              <a:buNone/>
            </a:pPr>
            <a:r>
              <a:rPr lang="ru-RU" sz="4800" dirty="0" smtClean="0"/>
              <a:t>И подарки раздаёт!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лика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51519" y="188640"/>
            <a:ext cx="3096344" cy="3333730"/>
          </a:xfr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76672"/>
            <a:ext cx="2411130" cy="1862256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3312368" cy="3281283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220072" y="2348880"/>
            <a:ext cx="353635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7Ky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1043" y="1447800"/>
            <a:ext cx="5339114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МОЛОДЦЫ!!!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Приходите </a:t>
            </a:r>
            <a:r>
              <a:rPr lang="ru-RU" sz="4000" dirty="0" smtClean="0"/>
              <a:t>к нам на праздник! –</a:t>
            </a:r>
          </a:p>
          <a:p>
            <a:pPr>
              <a:buNone/>
            </a:pPr>
            <a:r>
              <a:rPr lang="ru-RU" sz="4000" dirty="0" smtClean="0"/>
              <a:t>Приглашает петушок, </a:t>
            </a:r>
          </a:p>
          <a:p>
            <a:pPr>
              <a:buNone/>
            </a:pPr>
            <a:r>
              <a:rPr lang="ru-RU" sz="4000" dirty="0" smtClean="0"/>
              <a:t>Каждый гость получит пряник, </a:t>
            </a:r>
          </a:p>
          <a:p>
            <a:pPr>
              <a:buNone/>
            </a:pPr>
            <a:r>
              <a:rPr lang="ru-RU" sz="4000" dirty="0" smtClean="0"/>
              <a:t>Пастилу и пирожок.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271797278_img1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232248" cy="2055165"/>
          </a:xfrm>
        </p:spPr>
      </p:pic>
      <p:pic>
        <p:nvPicPr>
          <p:cNvPr id="10" name="Рисунок 9" descr="03df28e725da1bec6f795b5236e82d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2929619" cy="2176288"/>
          </a:xfrm>
          <a:prstGeom prst="rect">
            <a:avLst/>
          </a:prstGeom>
        </p:spPr>
      </p:pic>
      <p:pic>
        <p:nvPicPr>
          <p:cNvPr id="11" name="Рисунок 10" descr="pirozhok_s_mjas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365104"/>
            <a:ext cx="3440038" cy="2301608"/>
          </a:xfrm>
          <a:prstGeom prst="rect">
            <a:avLst/>
          </a:prstGeom>
        </p:spPr>
      </p:pic>
      <p:pic>
        <p:nvPicPr>
          <p:cNvPr id="12" name="Рисунок 11" descr="u_0b98056623cef7f145b16a24bc7a3741_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7665" y="620688"/>
            <a:ext cx="3698303" cy="2350616"/>
          </a:xfrm>
          <a:prstGeom prst="rect">
            <a:avLst/>
          </a:prstGeom>
        </p:spPr>
      </p:pic>
      <p:pic>
        <p:nvPicPr>
          <p:cNvPr id="13" name="Рисунок 12" descr="poleznyie-sladosti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068960"/>
            <a:ext cx="2586046" cy="20882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339752" y="188640"/>
            <a:ext cx="2448272" cy="22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oleznyie-sladosti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484470" cy="3621210"/>
          </a:xfrm>
        </p:spPr>
      </p:pic>
      <p:pic>
        <p:nvPicPr>
          <p:cNvPr id="6" name="Содержимое 5" descr="pirozhok_s_mjasom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780928"/>
            <a:ext cx="3774285" cy="2525241"/>
          </a:xfrm>
        </p:spPr>
      </p:pic>
      <p:sp>
        <p:nvSpPr>
          <p:cNvPr id="7" name="Овал 6"/>
          <p:cNvSpPr/>
          <p:nvPr/>
        </p:nvSpPr>
        <p:spPr>
          <a:xfrm>
            <a:off x="1763688" y="980728"/>
            <a:ext cx="792088" cy="79208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00192" y="980728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843213" y="1052513"/>
            <a:ext cx="3671887" cy="3313112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140200" y="4292600"/>
            <a:ext cx="0" cy="151288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076825" y="4365625"/>
            <a:ext cx="0" cy="151288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2411413" y="5589588"/>
            <a:ext cx="1778000" cy="720725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5076825" y="5589588"/>
            <a:ext cx="1778000" cy="720725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304948">
            <a:off x="1692275" y="2205038"/>
            <a:ext cx="1223963" cy="1439862"/>
          </a:xfrm>
          <a:prstGeom prst="curvedRightArrow">
            <a:avLst>
              <a:gd name="adj1" fmla="val 27553"/>
              <a:gd name="adj2" fmla="val 50928"/>
              <a:gd name="adj3" fmla="val 0"/>
            </a:avLst>
          </a:prstGeom>
          <a:solidFill>
            <a:schemeClr val="bg1"/>
          </a:solidFill>
          <a:ln w="1270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13353">
            <a:off x="6372225" y="2276475"/>
            <a:ext cx="1079500" cy="1584325"/>
          </a:xfrm>
          <a:prstGeom prst="curvedLeftArrow">
            <a:avLst>
              <a:gd name="adj1" fmla="val 32614"/>
              <a:gd name="adj2" fmla="val 58706"/>
              <a:gd name="adj3" fmla="val 0"/>
            </a:avLst>
          </a:prstGeom>
          <a:solidFill>
            <a:schemeClr val="bg1"/>
          </a:solidFill>
          <a:ln w="1270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3276600" y="260350"/>
            <a:ext cx="2808288" cy="1081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2555875" y="1412875"/>
            <a:ext cx="4103688" cy="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556792"/>
            <a:ext cx="15247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endParaRPr lang="ru-RU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 animBg="1"/>
      <p:bldP spid="15873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72400" cy="315922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На что похожа буква?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 l="203" t="827" r="67287" b="37987"/>
          <a:stretch>
            <a:fillRect/>
          </a:stretch>
        </p:blipFill>
        <p:spPr bwMode="auto">
          <a:xfrm>
            <a:off x="4583885" y="476250"/>
            <a:ext cx="4096565" cy="57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900113" y="1125538"/>
            <a:ext cx="2914650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65296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814763" y="4652963"/>
            <a:ext cx="53292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latin typeface="Century Gothic" pitchFamily="34" charset="0"/>
              </a:rPr>
              <a:t>Раньше всех </a:t>
            </a:r>
            <a:r>
              <a:rPr lang="ru-RU" sz="3400" b="1">
                <a:solidFill>
                  <a:srgbClr val="FF3300"/>
                </a:solidFill>
                <a:latin typeface="Century Gothic" pitchFamily="34" charset="0"/>
              </a:rPr>
              <a:t>п</a:t>
            </a:r>
            <a:r>
              <a:rPr lang="ru-RU" sz="3400" b="1">
                <a:latin typeface="Century Gothic" pitchFamily="34" charset="0"/>
              </a:rPr>
              <a:t>етух </a:t>
            </a:r>
          </a:p>
          <a:p>
            <a:r>
              <a:rPr lang="ru-RU" sz="3400" b="1">
                <a:latin typeface="Century Gothic" pitchFamily="34" charset="0"/>
              </a:rPr>
              <a:t>                            встает,</a:t>
            </a:r>
          </a:p>
          <a:p>
            <a:r>
              <a:rPr lang="ru-RU" sz="3400" b="1">
                <a:latin typeface="Century Gothic" pitchFamily="34" charset="0"/>
              </a:rPr>
              <a:t>Солнцу </a:t>
            </a:r>
            <a:r>
              <a:rPr lang="ru-RU" sz="3400" b="1">
                <a:solidFill>
                  <a:srgbClr val="FF3300"/>
                </a:solidFill>
                <a:latin typeface="Century Gothic" pitchFamily="34" charset="0"/>
              </a:rPr>
              <a:t>п</a:t>
            </a:r>
            <a:r>
              <a:rPr lang="ru-RU" sz="3400" b="1">
                <a:latin typeface="Century Gothic" pitchFamily="34" charset="0"/>
              </a:rPr>
              <a:t>есенку </a:t>
            </a:r>
            <a:r>
              <a:rPr lang="ru-RU" sz="3400" b="1">
                <a:solidFill>
                  <a:srgbClr val="FF3300"/>
                </a:solidFill>
                <a:latin typeface="Century Gothic" pitchFamily="34" charset="0"/>
              </a:rPr>
              <a:t>п</a:t>
            </a:r>
            <a:r>
              <a:rPr lang="ru-RU" sz="3400" b="1">
                <a:latin typeface="Century Gothic" pitchFamily="34" charset="0"/>
              </a:rPr>
              <a:t>оёт</a:t>
            </a:r>
            <a:r>
              <a:rPr lang="ru-RU" sz="3600" b="1">
                <a:latin typeface="Century Gothic" pitchFamily="34" charset="0"/>
              </a:rPr>
              <a:t>.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88913"/>
            <a:ext cx="518477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П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4081462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45125"/>
            <a:ext cx="7921625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3600" dirty="0" smtClean="0">
                <a:latin typeface="Arial Black" pitchFamily="34" charset="0"/>
              </a:rPr>
              <a:t>анцирь носит чере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3600" dirty="0" smtClean="0">
                <a:latin typeface="Arial Black" pitchFamily="34" charset="0"/>
              </a:rPr>
              <a:t>аха,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3600" dirty="0" smtClean="0">
                <a:latin typeface="Arial Black" pitchFamily="34" charset="0"/>
              </a:rPr>
              <a:t>рячет голову от страха.</a:t>
            </a:r>
          </a:p>
        </p:txBody>
      </p:sp>
      <p:sp>
        <p:nvSpPr>
          <p:cNvPr id="17411" name="WordArt 3" descr="Песок"/>
          <p:cNvSpPr>
            <a:spLocks noChangeArrowheads="1" noChangeShapeType="1" noTextEdit="1"/>
          </p:cNvSpPr>
          <p:nvPr/>
        </p:nvSpPr>
        <p:spPr bwMode="auto">
          <a:xfrm>
            <a:off x="5652120" y="764704"/>
            <a:ext cx="2498725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9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750" y="332656"/>
            <a:ext cx="4972048" cy="45637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</TotalTime>
  <Words>78</Words>
  <Application>Microsoft Office PowerPoint</Application>
  <PresentationFormat>Экран (4:3)</PresentationFormat>
  <Paragraphs>30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УМК «Начальная школа 21 века»  1 класс  Знакомство с буквой П (п)</vt:lpstr>
      <vt:lpstr>Слайд 2</vt:lpstr>
      <vt:lpstr>Слайд 3</vt:lpstr>
      <vt:lpstr>Слайд 4</vt:lpstr>
      <vt:lpstr>Слайд 5</vt:lpstr>
      <vt:lpstr>     На что похожа буква?</vt:lpstr>
      <vt:lpstr>Слайд 7</vt:lpstr>
      <vt:lpstr>Слайд 8</vt:lpstr>
      <vt:lpstr>Панцирь носит черепаха, Прячет голову от страха.</vt:lpstr>
      <vt:lpstr>Павлин</vt:lpstr>
      <vt:lpstr>В.А. Осеева  «Просто старушка»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21 века»  1 класс  Знакомство с буквой П (п)</dc:title>
  <dc:creator>Елена Анжиганова</dc:creator>
  <cp:lastModifiedBy>User</cp:lastModifiedBy>
  <cp:revision>11</cp:revision>
  <dcterms:created xsi:type="dcterms:W3CDTF">2015-12-07T12:38:20Z</dcterms:created>
  <dcterms:modified xsi:type="dcterms:W3CDTF">2015-12-07T14:20:36Z</dcterms:modified>
</cp:coreProperties>
</file>