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0D915-6290-4643-920B-03DB0D1FEF8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EEE77-794F-4AC8-A2EA-482F214221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EEE77-794F-4AC8-A2EA-482F2142213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1700808"/>
            <a:ext cx="6264696" cy="266429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продуктивного чтения как средство формирования УУД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младших школьников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95528" y="5296272"/>
            <a:ext cx="3848472" cy="15617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Токоякова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Надежда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395536" y="260648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Есинская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Кого подразумевает автор?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553744"/>
            <a:ext cx="2808312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Рассеянный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Глупый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Доверчивый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325344" y="1484784"/>
            <a:ext cx="281865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Хитрый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Лживый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Коварный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347864" y="2348880"/>
            <a:ext cx="237626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«Ворона»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419872" y="4005064"/>
            <a:ext cx="20162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«Лиса»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4c5631ee05850b79e11ab6b281403e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2247955" cy="208823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240026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99512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Формируемые УУД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24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183563" cy="4986528"/>
        </p:xfrm>
        <a:graphic>
          <a:graphicData uri="http://schemas.openxmlformats.org/drawingml/2006/table">
            <a:tbl>
              <a:tblPr/>
              <a:tblGrid>
                <a:gridCol w="2727325"/>
                <a:gridCol w="2728913"/>
                <a:gridCol w="27273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чтения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время чтения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чтения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2488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определять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формулировать цель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деятельности на уроке с помощью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высказывать свое предположение на основе работы с иллюстрацией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учебника,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использовать свой читательский опыт.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оформлять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свои мысли в устной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l" eaLnBrk="1" hangingPunct="1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работать в группе, слушать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понимать речь других.</a:t>
                      </a:r>
                    </a:p>
                    <a:p>
                      <a:pPr algn="l" eaLnBrk="1" hangingPunct="1">
                        <a:buFont typeface="Arial" pitchFamily="34" charset="0"/>
                        <a:buChar char="•"/>
                      </a:pP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высказывать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свое отношение к героям прочитанных произведений, к их поступкам.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ориентироваться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учебнике, находить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 на вопросы в тексте,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иллюстрациях.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eaLnBrk="1" hangingPunct="1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самостоятельно использовать различные виды чтения, выразительно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читать и пересказывать текст;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eaLnBrk="1" hangingPunct="1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делать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выводы в результате совместной работы класса и учителя.</a:t>
                      </a:r>
                    </a:p>
                    <a:p>
                      <a:pPr algn="l" eaLnBrk="1" hangingPunct="1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Умение строить речевое высказывание в соответствии с поставленными задачами.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выявлять сущность, особенности объектов. </a:t>
                      </a:r>
                    </a:p>
                    <a:p>
                      <a:pPr algn="l" eaLnBrk="1" hangingPunct="1">
                        <a:buFont typeface="Arial" pitchFamily="34" charset="0"/>
                        <a:buChar char="•"/>
                      </a:pP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высказывать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свое отношение к героям прочитанных произведений, к их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поступкам,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ориентироваться в нравственном содержании произведения.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делать выводы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,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обобщать полученную информацию, аргументировать свое высказывание и объяснять свой выбор.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Учиться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работать в паре, группе; выполнять различные роли.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диалоге с учителем вырабатывать критерии оценки и определять степень успешности своей работы и работы других в соответствии с этими критериями.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503640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4518995" cy="45189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Этапы работы над текстом	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«Работа с текстом до чтения»</a:t>
            </a:r>
          </a:p>
          <a:p>
            <a:pPr marL="571500" indent="-571500">
              <a:buFont typeface="+mj-lt"/>
              <a:buAutoNum type="romanU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Предположения о героях, теме, содержании по фамилии автора, иллюстрациям, ключевым словам. </a:t>
            </a:r>
          </a:p>
          <a:p>
            <a:pPr marL="571500" indent="-57150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Уточнение своих предположений.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29600" cy="5112568"/>
          </a:xfrm>
        </p:spPr>
        <p:txBody>
          <a:bodyPr/>
          <a:lstStyle/>
          <a:p>
            <a:pPr marL="571500" indent="-571500"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Работа с текстом во время чтения»</a:t>
            </a:r>
          </a:p>
          <a:p>
            <a:pPr marL="571500" indent="-57150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Первичное чтение текста.</a:t>
            </a:r>
          </a:p>
          <a:p>
            <a:pPr marL="571500" indent="-57150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Повторное чтение текста.</a:t>
            </a:r>
          </a:p>
          <a:p>
            <a:pPr marL="571500" indent="-57150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Беседа по содержанию.</a:t>
            </a:r>
          </a:p>
          <a:p>
            <a:pPr marL="571500" indent="-5715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«Работа с текстом после чтения»</a:t>
            </a: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Обобщающие вопросы.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Творческие задания.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УМК: Начальная школа 21 века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крыло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28215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Ключевые слова: </a:t>
            </a:r>
            <a:endParaRPr lang="ru-RU" sz="4000" dirty="0"/>
          </a:p>
        </p:txBody>
      </p:sp>
      <p:pic>
        <p:nvPicPr>
          <p:cNvPr id="9" name="Содержимое 8" descr="yYehVjK_ufg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6302608" cy="3780780"/>
          </a:xfr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443663" y="404813"/>
            <a:ext cx="2700337" cy="6192837"/>
          </a:xfrm>
        </p:spPr>
        <p:txBody>
          <a:bodyPr>
            <a:norm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Ворона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Лисица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Ель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188640"/>
            <a:ext cx="5698976" cy="11397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Описание персонажей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Содержимое 21" descr="004619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95668"/>
            <a:ext cx="3851920" cy="4062332"/>
          </a:xfrm>
        </p:spPr>
      </p:pic>
      <p:pic>
        <p:nvPicPr>
          <p:cNvPr id="25" name="Содержимое 24" descr="986795430071652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44208" y="0"/>
            <a:ext cx="2238153" cy="3886200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1"/>
          </p:nvPr>
        </p:nvSpPr>
        <p:spPr>
          <a:xfrm>
            <a:off x="3995936" y="1340768"/>
            <a:ext cx="2232248" cy="5517232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Неуклюжая</a:t>
            </a:r>
          </a:p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Глупая </a:t>
            </a:r>
          </a:p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Задумчивая</a:t>
            </a:r>
          </a:p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Коварная</a:t>
            </a:r>
          </a:p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Лживая </a:t>
            </a:r>
          </a:p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Доверчивая</a:t>
            </a:r>
          </a:p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Хитрая</a:t>
            </a:r>
          </a:p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Умная</a:t>
            </a:r>
          </a:p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Плутовка</a:t>
            </a:r>
          </a:p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Растяпа</a:t>
            </a:r>
          </a:p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Простофиля</a:t>
            </a:r>
          </a:p>
          <a:p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какой целью Лиса совершает такие действия?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лиса с тексто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199"/>
            <a:ext cx="7416824" cy="51841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Подбери пословицу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Верь своим очам, а не чужим речам.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языке медок, а на сердце – ледок.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лести нет чести.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</TotalTime>
  <Words>320</Words>
  <Application>Microsoft Office PowerPoint</Application>
  <PresentationFormat>Экран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Технология продуктивного чтения как средство формирования УУД  младших школьников</vt:lpstr>
      <vt:lpstr>Этапы работы над текстом </vt:lpstr>
      <vt:lpstr>Слайд 3</vt:lpstr>
      <vt:lpstr>Слайд 4</vt:lpstr>
      <vt:lpstr>УМК: Начальная школа 21 века 3 класс</vt:lpstr>
      <vt:lpstr>Ключевые слова: </vt:lpstr>
      <vt:lpstr>Описание персонажей</vt:lpstr>
      <vt:lpstr>С какой целью Лиса совершает такие действия?</vt:lpstr>
      <vt:lpstr>Подбери пословицу</vt:lpstr>
      <vt:lpstr>Кого подразумевает автор?</vt:lpstr>
      <vt:lpstr>Формируемые УУД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продуктивного чтения как средство формирования УУД младших школьников</dc:title>
  <dc:creator>Елена Анжиганова</dc:creator>
  <cp:lastModifiedBy>User</cp:lastModifiedBy>
  <cp:revision>22</cp:revision>
  <dcterms:created xsi:type="dcterms:W3CDTF">2015-11-30T12:23:46Z</dcterms:created>
  <dcterms:modified xsi:type="dcterms:W3CDTF">2015-12-01T16:03:32Z</dcterms:modified>
</cp:coreProperties>
</file>