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58" r:id="rId6"/>
    <p:sldId id="259" r:id="rId7"/>
    <p:sldId id="274" r:id="rId8"/>
    <p:sldId id="273" r:id="rId9"/>
    <p:sldId id="275" r:id="rId10"/>
    <p:sldId id="276" r:id="rId11"/>
    <p:sldId id="262" r:id="rId12"/>
    <p:sldId id="263" r:id="rId13"/>
    <p:sldId id="264" r:id="rId14"/>
    <p:sldId id="278" r:id="rId15"/>
    <p:sldId id="270" r:id="rId16"/>
    <p:sldId id="277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8EB2-3BE2-4C36-B40E-70E66B4E116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D3BF1-61CF-4BA2-A57F-B91824AD0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3BF1-61CF-4BA2-A57F-B91824AD0E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798C4-32A4-48FB-88E0-3337C1BED31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56E70-2FB7-401D-A2A0-C5312ADA17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nesthisandthat.com/crystals.htm" TargetMode="External"/><Relationship Id="rId2" Type="http://schemas.openxmlformats.org/officeDocument/2006/relationships/hyperlink" Target="http://www.zircon81.narod.ru/Metodic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ystalgrowing.com/index_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Исследовательская работа на тему </a:t>
            </a:r>
            <a:r>
              <a:rPr lang="ru-RU" sz="3600" dirty="0" smtClean="0">
                <a:solidFill>
                  <a:srgbClr val="C00000"/>
                </a:solidFill>
              </a:rPr>
              <a:t>«Выращивание кристаллов </a:t>
            </a:r>
            <a:r>
              <a:rPr lang="ru-RU" sz="3600" dirty="0" err="1" smtClean="0">
                <a:solidFill>
                  <a:srgbClr val="C00000"/>
                </a:solidFill>
              </a:rPr>
              <a:t>повареной</a:t>
            </a:r>
            <a:r>
              <a:rPr lang="ru-RU" sz="3600" dirty="0" smtClean="0">
                <a:solidFill>
                  <a:srgbClr val="C00000"/>
                </a:solidFill>
              </a:rPr>
              <a:t> соли в домашних условиях».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714488"/>
            <a:ext cx="3643338" cy="4929222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tx1"/>
                </a:solidFill>
              </a:rPr>
              <a:t>Выполнил Калиниченко Дмитрий 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Ученик 3 «Б» класса МБОУ </a:t>
            </a:r>
            <a:r>
              <a:rPr lang="ru-RU" sz="1900" dirty="0" err="1" smtClean="0"/>
              <a:t>Завьяловской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СОШ № 1 с. Завьялова, Алтайского края.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900" dirty="0" smtClean="0"/>
              <a:t>Демьянова Н.А.</a:t>
            </a:r>
            <a:r>
              <a:rPr lang="ru-RU" sz="19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 descr="DSCF2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7"/>
            <a:ext cx="3714776" cy="495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Дневник наблюдений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57295"/>
          <a:ext cx="8229600" cy="548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834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1 стакан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7 чайных ложек соли, 70 гр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2 стакан</a:t>
                      </a:r>
                      <a:endParaRPr lang="ru-RU" sz="10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5 чайных ложек соли, 50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гр</a:t>
                      </a:r>
                      <a:endParaRPr lang="ru-RU" sz="1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3 стакан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3 чайные ложки соли, 30гр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 день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 стенках стакана образовался налёт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 стенках стакана образовался налёт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«Ободок» налёта у поверхности воды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 день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Опустил кристаллик на ниточке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 день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Стал рыхлым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Изменений нет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Изменений нет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день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Увеличился чуть-чуть в размере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Стал пористый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Изменений нет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 день -…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Начинает приобретать форму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Увеличивается в размере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Изменений нет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 день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Заостряется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Вырисовывается форма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Появились мелкие частички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 день 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Края сегмента стали ровными острыми.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Начинает заостряться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Чуть подрос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 день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Наметилось образование второго сегмента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Края становятся острыми</a:t>
                      </a:r>
                      <a:endParaRPr lang="ru-RU" sz="10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Увеличивается в размере</a:t>
                      </a:r>
                      <a:endParaRPr lang="ru-RU" sz="1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Этапы выращивания кристаллов соли в домашних условиях.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9"/>
          <a:ext cx="8229600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8595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Растворили соль, из которой будет расти кристалл, в подогретой воде. Растворяли соль до тех пор, пока соль уже больше не растворялась.</a:t>
                      </a:r>
                    </a:p>
                    <a:p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2. Раствор процедили через фильтр, чтобы не осталось соринок. </a:t>
                      </a:r>
                    </a:p>
                    <a:p>
                      <a:pPr algn="l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Насыщенный раствор перелили в другие емкости, где можно производить выращивание кристаллов.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076" name="Picture 4" descr="G:\фото ВЫРАЩИВАНИЕ КРИСТАЛЛОВ СОЛИ\DSCF217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571744"/>
            <a:ext cx="3036114" cy="4048152"/>
          </a:xfrm>
          <a:prstGeom prst="rect">
            <a:avLst/>
          </a:prstGeom>
          <a:noFill/>
        </p:spPr>
      </p:pic>
      <p:pic>
        <p:nvPicPr>
          <p:cNvPr id="3077" name="Picture 5" descr="G:\фото ВЫРАЩИВАНИЕ КРИСТАЛЛОВ СОЛИ\DSCF217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3000372"/>
            <a:ext cx="2357455" cy="1768091"/>
          </a:xfrm>
          <a:prstGeom prst="rect">
            <a:avLst/>
          </a:prstGeom>
          <a:noFill/>
        </p:spPr>
      </p:pic>
      <p:pic>
        <p:nvPicPr>
          <p:cNvPr id="3078" name="Picture 6" descr="G:\фото ВЫРАЩИВАНИЕ КРИСТАЛЛОВ СОЛИ\DSCF218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72132" y="4071941"/>
            <a:ext cx="3405211" cy="255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229600" cy="121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14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+mj-lt"/>
                        </a:rPr>
                        <a:t>4.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Взяли нитку, повесили на карандаше так, чтобы она погрузилась в раствор, но не достала  до дна. 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6 Поставили стаканы с раствором в места, где нет сквозняков. 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101" name="Picture 5" descr="G:\фото ВЫРАЩИВАНИЕ КРИСТАЛЛОВ СОЛИ\DSCF2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2268134"/>
            <a:ext cx="5167349" cy="387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Результаты выращивания кристаллов соли </a:t>
            </a:r>
            <a:endParaRPr lang="ru-RU" sz="2400" dirty="0"/>
          </a:p>
        </p:txBody>
      </p:sp>
      <p:pic>
        <p:nvPicPr>
          <p:cNvPr id="8" name="Picture 7" descr="G:\фото ВЫРАЩИВАНИЕ КРИСТАЛЛОВ СОЛИ\DSCF2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143248"/>
            <a:ext cx="4048153" cy="3500462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357298"/>
          <a:ext cx="8358246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123"/>
                <a:gridCol w="4179123"/>
              </a:tblGrid>
              <a:tr h="221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Сначала</a:t>
                      </a:r>
                      <a:r>
                        <a:rPr kumimoji="0"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тонкий кристаллический слой вырос только снаружи, а внутри так и остался насыщенный раствор соли.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Постепенно</a:t>
                      </a:r>
                      <a:r>
                        <a:rPr kumimoji="0"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ниточка стала </a:t>
                      </a:r>
                      <a:r>
                        <a:rPr kumimoji="0"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обростать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кристаллами. Я внимательно следил, чтобы раствора в банке хватило, для того, чтобы закрыть им кристалл: кристалл должен все время находиться в растворе. Кристаллы выросли за 2-3 недели</a:t>
                      </a:r>
                      <a:r>
                        <a:rPr kumimoji="0"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всего на несколько миллиметров </a:t>
                      </a:r>
                      <a:r>
                        <a:rPr kumimoji="0"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6" name="Picture 6" descr="G:\фото ВЫРАЩИВАНИЕ КРИСТАЛЛОВ СОЛИ\DSCF2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786190"/>
            <a:ext cx="3929090" cy="287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Влияние температуры на рост кристаллов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 dirty="0">
                          <a:latin typeface="Calibri"/>
                        </a:rPr>
                        <a:t>В холодильнике</a:t>
                      </a:r>
                      <a:endParaRPr lang="ru-RU" sz="1100" dirty="0">
                        <a:latin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 dirty="0">
                          <a:latin typeface="Calibri"/>
                        </a:rPr>
                        <a:t>(+2-5˚)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>
                          <a:latin typeface="Calibri"/>
                        </a:rPr>
                        <a:t>В комнате </a:t>
                      </a:r>
                      <a:endParaRPr lang="ru-RU" sz="1100">
                        <a:latin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>
                          <a:latin typeface="Calibri"/>
                        </a:rPr>
                        <a:t>(21-22˚)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>
                          <a:latin typeface="Calibri"/>
                        </a:rPr>
                        <a:t>На батарее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Кристалл увеличился примерно в 2 раза по сравнению с размером «затравки», за один день.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Два дня он увеличивался немного в размерах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Через 5-6 дней рост прекратился.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Кристалл  имеет неправильную форму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острые грани.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Кристалл растёт постепенно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Постепенно раствор испарялся.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 8 дней затравка превратилась в кристалл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неправильную форма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грани острые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Затравка растёт, превращаясь в кристалл.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Раствор, из-за высокой температуры, быстро испарялся.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Кристалл за неделю вырос размером больше чем при комнатной температуре.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Форма неопределенная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Грани нечеткие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Мои кристаллы поваренной соли.</a:t>
            </a:r>
            <a:endParaRPr lang="ru-RU" sz="2400" dirty="0"/>
          </a:p>
        </p:txBody>
      </p:sp>
      <p:pic>
        <p:nvPicPr>
          <p:cNvPr id="1026" name="Picture 2" descr="G:\126_FUJI\DSCF6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19" y="1428736"/>
            <a:ext cx="2786081" cy="3714776"/>
          </a:xfrm>
          <a:prstGeom prst="rect">
            <a:avLst/>
          </a:prstGeom>
          <a:noFill/>
        </p:spPr>
      </p:pic>
      <p:pic>
        <p:nvPicPr>
          <p:cNvPr id="7" name="Picture 2" descr="G:\126_FUJI\DSCF6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95811" y="3643314"/>
            <a:ext cx="4286281" cy="2857520"/>
          </a:xfrm>
          <a:prstGeom prst="rect">
            <a:avLst/>
          </a:prstGeom>
          <a:noFill/>
        </p:spPr>
      </p:pic>
      <p:pic>
        <p:nvPicPr>
          <p:cNvPr id="8" name="Picture 2" descr="G:\126_FUJI\DSCF60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1500174"/>
            <a:ext cx="3143272" cy="209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домашних условиях можно вырастить красивый кристалл соли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Кристаллы растут с разной скоростью. Чем теплее в комнате, тем кристаллы растут крупнее и быстрее. Чем прохладнее в комнате, тем они становятся более ломкими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Рекомендации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 подогретом растворе соль лучше и быстрее растворяется.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Кристалл нужно периодически подкармливать, т. е. менять насыщенный раствор соли.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После каждой новой порции соли раствор тщательно перемешивать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Первые появившиеся кристаллики можно использовать в качестве затравки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Нельзя брать кристалл руками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Чтобы предохранить кристалл от разрушения нужно покрыть его бесцветным лаком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/>
              <a:t>Заключение: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Мир кристаллов красив и разнообразен. </a:t>
            </a:r>
          </a:p>
          <a:p>
            <a:pPr algn="ctr"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Выращивание кристаллов увлекательное занятие.</a:t>
            </a:r>
          </a:p>
          <a:p>
            <a:pPr algn="ctr"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Исследования научили меня правильно организовывать план </a:t>
            </a:r>
            <a:r>
              <a:rPr lang="ru-RU" sz="3200" smtClean="0">
                <a:latin typeface="Monotype Corsiva" pitchFamily="66" charset="0"/>
              </a:rPr>
              <a:t>своей работы.</a:t>
            </a: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Спасибо за внимание!</a:t>
            </a:r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 hangingPunct="0">
              <a:buNone/>
            </a:pP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Используемые источники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1 </a:t>
            </a:r>
            <a:r>
              <a:rPr lang="ru-RU" sz="1800" dirty="0" smtClean="0"/>
              <a:t>Аликберова Л.Ю. Занимательная химия: Книга для учащихся, учителей и родителей. М.: АСТ-ПРЕСС. 1999.</a:t>
            </a:r>
          </a:p>
          <a:p>
            <a:pPr marL="514350" lvl="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1800" dirty="0" smtClean="0"/>
              <a:t> Большая детская энциклопедия: Химия / сост. К. Люцис. М.: Русское энциклопедическое товарищество. 2000.</a:t>
            </a:r>
          </a:p>
          <a:p>
            <a:pPr marL="514350" lvl="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ru-RU" sz="1800" dirty="0" smtClean="0"/>
              <a:t>Девяткин В.В. Химия для любознательных или о чём не узнаешь на уроке. Ярославль: Академия Холдинг. 2000.4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4 </a:t>
            </a:r>
            <a:r>
              <a:rPr lang="ru-RU" sz="1800" dirty="0" smtClean="0"/>
              <a:t>Кантор Б.З. Минерал рассказывает о себе, М.: Недра, 1985 г.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5 </a:t>
            </a:r>
            <a:r>
              <a:rPr lang="ru-RU" sz="1800" dirty="0" smtClean="0"/>
              <a:t>Энциклопедический словарь химика. М.: Педагогика. 1990.</a:t>
            </a:r>
            <a:endParaRPr lang="ru-RU" sz="1800" smtClean="0"/>
          </a:p>
          <a:p>
            <a:pPr marL="514350" indent="-514350">
              <a:buNone/>
            </a:pPr>
            <a:endParaRPr lang="ru-RU" sz="1800" dirty="0" smtClean="0"/>
          </a:p>
          <a:p>
            <a:pPr hangingPunc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Интернет-ресурсы:</a:t>
            </a:r>
          </a:p>
          <a:p>
            <a:pPr hangingPunc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</a:t>
            </a:r>
          </a:p>
          <a:p>
            <a:pPr hangingPunct="0">
              <a:buNone/>
            </a:pPr>
            <a:r>
              <a:rPr lang="ru-RU" sz="1800" dirty="0" smtClean="0">
                <a:solidFill>
                  <a:srgbClr val="002060"/>
                </a:solidFill>
                <a:hlinkClick r:id="rId2"/>
              </a:rPr>
              <a:t>http://www.zircon81.narod.ru/Metodica.html</a:t>
            </a:r>
            <a:r>
              <a:rPr lang="ru-RU" sz="1800" dirty="0" smtClean="0">
                <a:solidFill>
                  <a:srgbClr val="002060"/>
                </a:solidFill>
              </a:rPr>
              <a:t> </a:t>
            </a:r>
          </a:p>
          <a:p>
            <a:pPr hangingPunct="0">
              <a:buNone/>
            </a:pPr>
            <a:r>
              <a:rPr lang="en-US" sz="1800" dirty="0" smtClean="0">
                <a:solidFill>
                  <a:srgbClr val="002060"/>
                </a:solidFill>
                <a:hlinkClick r:id="rId3"/>
              </a:rPr>
              <a:t>http://www.waynesthisandthat.com/crystals.htm#fast - fast</a:t>
            </a:r>
            <a:r>
              <a:rPr lang="en-US" sz="1800" dirty="0" smtClean="0">
                <a:solidFill>
                  <a:srgbClr val="002060"/>
                </a:solidFill>
              </a:rPr>
              <a:t> 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  <a:hlinkClick r:id="rId4"/>
              </a:rPr>
              <a:t>http://www.crystalgrowing.com/index_e.htm</a:t>
            </a:r>
            <a:r>
              <a:rPr lang="en-US" sz="1800" dirty="0" smtClean="0">
                <a:solidFill>
                  <a:srgbClr val="002060"/>
                </a:solidFill>
              </a:rPr>
              <a:t>  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Почему меня заинтересовала эта тема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Когда слышишь слово «кристаллы», то на ум приходят, яркие самоцветы. Мне стало очень интересно, как же выглядят кристаллы соли?  Я нашёл иллюстрации и был удивлён…Восторг переполнял меня, хотелось этим чувством поделиться со всеми. Неужели из обычной соли может получиться такая красота!? Желание  попробовать вырастить кристалл в домашних условиях без специальных приспособлений охватило меня.</a:t>
            </a:r>
            <a:endParaRPr lang="ru-RU" sz="1800" dirty="0" smtClean="0">
              <a:latin typeface="+mj-lt"/>
            </a:endParaRPr>
          </a:p>
        </p:txBody>
      </p:sp>
      <p:pic>
        <p:nvPicPr>
          <p:cNvPr id="1027" name="Picture 3" descr="G:\Новая папка\DSCF76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143248"/>
            <a:ext cx="2762269" cy="2428891"/>
          </a:xfrm>
          <a:prstGeom prst="rect">
            <a:avLst/>
          </a:prstGeom>
          <a:noFill/>
        </p:spPr>
      </p:pic>
      <p:pic>
        <p:nvPicPr>
          <p:cNvPr id="1028" name="Picture 4" descr="G:\Новая папка\DSCF766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8860" y="3500438"/>
            <a:ext cx="3508155" cy="3000396"/>
          </a:xfrm>
          <a:prstGeom prst="rect">
            <a:avLst/>
          </a:prstGeom>
          <a:noFill/>
        </p:spPr>
      </p:pic>
      <p:pic>
        <p:nvPicPr>
          <p:cNvPr id="1029" name="Picture 5" descr="G:\Новая папка\DSCF766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3214686"/>
            <a:ext cx="312595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Кристаллы</a:t>
            </a:r>
            <a:endParaRPr lang="ru-RU" sz="6600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3458383" cy="3458383"/>
          </a:xfrm>
        </p:spPr>
      </p:pic>
      <p:pic>
        <p:nvPicPr>
          <p:cNvPr id="8" name="Содержимое 7" descr="кристал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038600" cy="43801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Снежинка и изумруд</a:t>
            </a:r>
            <a:endParaRPr lang="ru-RU" sz="6000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988" y="2428868"/>
            <a:ext cx="4352547" cy="3863208"/>
          </a:xfrm>
        </p:spPr>
      </p:pic>
      <p:pic>
        <p:nvPicPr>
          <p:cNvPr id="6" name="Содержимое 5" descr="изумру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857256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Тема исследования «Выращивание кристаллов соли в домашних условиях»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Цель:</a:t>
            </a:r>
            <a:endParaRPr lang="ru-RU" sz="2200" dirty="0" smtClean="0">
              <a:latin typeface="+mj-lt"/>
            </a:endParaRPr>
          </a:p>
          <a:p>
            <a:pPr lvl="0"/>
            <a:r>
              <a:rPr lang="ru-RU" sz="2200" dirty="0" smtClean="0"/>
              <a:t>Освоить технологию выращивания кристаллов соли в домашних условиях и вырастить их.</a:t>
            </a:r>
            <a:endParaRPr lang="ru-RU" sz="2200" b="1" dirty="0" smtClean="0">
              <a:solidFill>
                <a:srgbClr val="002060"/>
              </a:solidFill>
              <a:latin typeface="+mj-lt"/>
            </a:endParaRPr>
          </a:p>
          <a:p>
            <a:pPr hangingPunc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Задачи исследования:	</a:t>
            </a:r>
            <a:endParaRPr lang="ru-RU" sz="2200" dirty="0" smtClean="0"/>
          </a:p>
          <a:p>
            <a:pPr lvl="0"/>
            <a:r>
              <a:rPr lang="ru-RU" sz="2200" dirty="0" smtClean="0"/>
              <a:t>познакомиться с методами выращивания кристаллов</a:t>
            </a:r>
          </a:p>
          <a:p>
            <a:pPr lvl="0"/>
            <a:r>
              <a:rPr lang="ru-RU" sz="2200" dirty="0" smtClean="0"/>
              <a:t>освоить методику выращивания кристаллов из водных растворов;</a:t>
            </a:r>
          </a:p>
          <a:p>
            <a:pPr lvl="0"/>
            <a:r>
              <a:rPr lang="ru-RU" sz="2200" dirty="0" smtClean="0"/>
              <a:t>вырастить кристаллы соли в домашних условиях.</a:t>
            </a:r>
          </a:p>
          <a:p>
            <a:pPr lvl="0"/>
            <a:r>
              <a:rPr lang="ru-RU" sz="2200" dirty="0" smtClean="0"/>
              <a:t>провести наблюдения за процессом кристаллизации;</a:t>
            </a:r>
          </a:p>
          <a:p>
            <a:pPr lvl="0"/>
            <a:r>
              <a:rPr lang="ru-RU" sz="2200" dirty="0" smtClean="0"/>
              <a:t>разработать рекомендации по выращиванию кристаллов для заинтересовавшихся исследованием учащихся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Гипотеза исследования: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2200" dirty="0" smtClean="0">
                <a:solidFill>
                  <a:srgbClr val="002060"/>
                </a:solidFill>
              </a:rPr>
              <a:t>Я предположил, что в домашних условиях можно вырастить кристалл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Из литературных источников я узнал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244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Кристаллы окружают нас повсюду. </a:t>
            </a:r>
          </a:p>
          <a:p>
            <a:pPr algn="just">
              <a:buNone/>
            </a:pPr>
            <a:r>
              <a:rPr lang="ru-RU" sz="1800" dirty="0" smtClean="0"/>
              <a:t>	В земле иногда находят камни такой формы, как будто их кто-то тщательно выпиливал, шлифовал, полировал. Трудно поверить, что такие многогранники образовались сами без помощи человека.  Эти камни правильной, многогранной формой, и называются кристаллами.</a:t>
            </a:r>
          </a:p>
          <a:p>
            <a:pPr algn="just">
              <a:buNone/>
            </a:pPr>
            <a:r>
              <a:rPr lang="ru-RU" sz="1800" dirty="0" smtClean="0"/>
              <a:t>	Слово </a:t>
            </a:r>
            <a:r>
              <a:rPr lang="ru-RU" sz="1800" b="1" dirty="0" smtClean="0"/>
              <a:t>«кристалл»</a:t>
            </a:r>
            <a:r>
              <a:rPr lang="ru-RU" sz="1800" dirty="0" smtClean="0"/>
              <a:t> происходит от греческого «</a:t>
            </a:r>
            <a:r>
              <a:rPr lang="ru-RU" sz="1800" dirty="0" err="1" smtClean="0"/>
              <a:t>крюсталлос</a:t>
            </a:r>
            <a:r>
              <a:rPr lang="ru-RU" sz="1800" dirty="0" smtClean="0"/>
              <a:t>», то есть «лед». 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G:\фото ВЫРАЩИВАНИЕ КРИСТАЛЛОВ СОЛИ\DSCF2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714752"/>
            <a:ext cx="3476649" cy="288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Многие кристаллы – продукты жизнедеятельности организмов.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Моллюски наращивают перламутр на телах, которые попали в раковину</a:t>
            </a:r>
            <a:r>
              <a:rPr lang="ru-RU" sz="1600" dirty="0" smtClean="0">
                <a:solidFill>
                  <a:srgbClr val="002060"/>
                </a:solidFill>
              </a:rPr>
              <a:t> Через 5-10 лет образовывается жемчуг.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Кристаллами являются алмазы, рубины, сапфиры - драгоценные камни.</a:t>
            </a:r>
            <a:endParaRPr lang="ru-RU" sz="1600" dirty="0"/>
          </a:p>
        </p:txBody>
      </p:sp>
      <p:pic>
        <p:nvPicPr>
          <p:cNvPr id="7" name="Содержимое 6" descr="shutterstock_1034890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thumb_COLOURBOX38744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191030" cy="3143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Кристаллы в природе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морозные узоры на стеклах окон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иней, украшающий зимой голые ветки деревьев.</a:t>
            </a:r>
            <a:endParaRPr lang="ru-RU" dirty="0"/>
          </a:p>
        </p:txBody>
      </p:sp>
      <p:pic>
        <p:nvPicPr>
          <p:cNvPr id="9" name="Содержимое 8" descr="4bbcc1c3b72bda27dff2803ee49cd1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714621"/>
            <a:ext cx="3851223" cy="2571768"/>
          </a:xfrm>
        </p:spPr>
      </p:pic>
      <p:pic>
        <p:nvPicPr>
          <p:cNvPr id="11" name="Содержимое 10" descr="stock-footage-winter-frost-on-spruce-christmas-tree-close-up-shallow-depth-of-fiel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33493" y="2714620"/>
            <a:ext cx="4720011" cy="26432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кристаллов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Монокристалл </a:t>
            </a:r>
          </a:p>
          <a:p>
            <a:pPr algn="ctr"/>
            <a:r>
              <a:rPr lang="ru-RU" dirty="0" smtClean="0"/>
              <a:t>медного купороса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Поликристалл </a:t>
            </a:r>
            <a:endParaRPr lang="ru-RU" dirty="0"/>
          </a:p>
        </p:txBody>
      </p:sp>
      <p:pic>
        <p:nvPicPr>
          <p:cNvPr id="7" name="Содержимое 6" descr="dsc020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6650"/>
            <a:ext cx="4444690" cy="3126994"/>
          </a:xfrm>
        </p:spPr>
      </p:pic>
      <p:pic>
        <p:nvPicPr>
          <p:cNvPr id="8" name="Содержимое 7" descr="622f5310e8ddc3f51ca63cc11dee0bc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60124" y="2531240"/>
            <a:ext cx="3612404" cy="36124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554</TotalTime>
  <Words>699</Words>
  <Application>Microsoft Office PowerPoint</Application>
  <PresentationFormat>Экран (4:3)</PresentationFormat>
  <Paragraphs>142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Исследовательская работа на тему «Выращивание кристаллов повареной соли в домашних условиях».</vt:lpstr>
      <vt:lpstr>Почему меня заинтересовала эта тема</vt:lpstr>
      <vt:lpstr>Кристаллы</vt:lpstr>
      <vt:lpstr>Снежинка и изумруд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Тема исследования «Выращивание кристаллов соли в домашних условиях»</vt:lpstr>
      <vt:lpstr>Из литературных источников я узнал</vt:lpstr>
      <vt:lpstr>Многие кристаллы – продукты жизнедеятельности организмов.</vt:lpstr>
      <vt:lpstr>Кристаллы в природе</vt:lpstr>
      <vt:lpstr>Структура кристаллов</vt:lpstr>
      <vt:lpstr>Дневник наблюдений</vt:lpstr>
      <vt:lpstr>Этапы выращивания кристаллов соли в домашних условиях.</vt:lpstr>
      <vt:lpstr>Слайд 12</vt:lpstr>
      <vt:lpstr>Результаты выращивания кристаллов соли </vt:lpstr>
      <vt:lpstr>Влияние температуры на рост кристаллов</vt:lpstr>
      <vt:lpstr>Мои кристаллы поваренной соли.</vt:lpstr>
      <vt:lpstr>Выводы </vt:lpstr>
      <vt:lpstr>Рекомендации </vt:lpstr>
      <vt:lpstr>Слайд 18</vt:lpstr>
      <vt:lpstr>Используемые источники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«Выращивание кристаллов повареной соли в домашних условиях».</dc:title>
  <dc:creator>User</dc:creator>
  <cp:lastModifiedBy>Dom</cp:lastModifiedBy>
  <cp:revision>70</cp:revision>
  <dcterms:created xsi:type="dcterms:W3CDTF">2013-02-03T10:01:03Z</dcterms:created>
  <dcterms:modified xsi:type="dcterms:W3CDTF">2014-02-10T18:17:51Z</dcterms:modified>
</cp:coreProperties>
</file>