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83" r:id="rId5"/>
    <p:sldId id="258" r:id="rId6"/>
    <p:sldId id="284" r:id="rId7"/>
    <p:sldId id="285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86" r:id="rId22"/>
    <p:sldId id="274" r:id="rId23"/>
    <p:sldId id="275" r:id="rId24"/>
    <p:sldId id="276" r:id="rId25"/>
    <p:sldId id="277" r:id="rId26"/>
    <p:sldId id="279" r:id="rId27"/>
    <p:sldId id="278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70" autoAdjust="0"/>
  </p:normalViewPr>
  <p:slideViewPr>
    <p:cSldViewPr>
      <p:cViewPr varScale="1">
        <p:scale>
          <a:sx n="65" d="100"/>
          <a:sy n="65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2EEC-6C02-427B-9CD3-F036632B290C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4961-3896-42DC-A0CE-9A6270D4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2EEC-6C02-427B-9CD3-F036632B290C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4961-3896-42DC-A0CE-9A6270D4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2EEC-6C02-427B-9CD3-F036632B290C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4961-3896-42DC-A0CE-9A6270D4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2EEC-6C02-427B-9CD3-F036632B290C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4961-3896-42DC-A0CE-9A6270D4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2EEC-6C02-427B-9CD3-F036632B290C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4961-3896-42DC-A0CE-9A6270D4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2EEC-6C02-427B-9CD3-F036632B290C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4961-3896-42DC-A0CE-9A6270D4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2EEC-6C02-427B-9CD3-F036632B290C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4961-3896-42DC-A0CE-9A6270D4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2EEC-6C02-427B-9CD3-F036632B290C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4961-3896-42DC-A0CE-9A6270D4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2EEC-6C02-427B-9CD3-F036632B290C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4961-3896-42DC-A0CE-9A6270D4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2EEC-6C02-427B-9CD3-F036632B290C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4961-3896-42DC-A0CE-9A6270D4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2EEC-6C02-427B-9CD3-F036632B290C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4961-3896-42DC-A0CE-9A6270D4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42EEC-6C02-427B-9CD3-F036632B290C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34961-3896-42DC-A0CE-9A6270D4AD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445224"/>
            <a:ext cx="6400800" cy="456456"/>
          </a:xfrm>
        </p:spPr>
        <p:txBody>
          <a:bodyPr>
            <a:noAutofit/>
          </a:bodyPr>
          <a:lstStyle/>
          <a:p>
            <a:r>
              <a:rPr lang="ru-RU" b="1" i="1" smtClean="0">
                <a:solidFill>
                  <a:srgbClr val="FF0000"/>
                </a:solidFill>
              </a:rPr>
              <a:t>Казань- </a:t>
            </a:r>
            <a:r>
              <a:rPr lang="ru-RU" b="1" i="1" dirty="0" smtClean="0">
                <a:solidFill>
                  <a:srgbClr val="FF0000"/>
                </a:solidFill>
              </a:rPr>
              <a:t>дорогая моя </a:t>
            </a:r>
            <a:r>
              <a:rPr lang="ru-RU" b="1" i="1" smtClean="0">
                <a:solidFill>
                  <a:srgbClr val="FF0000"/>
                </a:solidFill>
              </a:rPr>
              <a:t>столица!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ГУЛЬЗИДА\Desktop\кремль нов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188640"/>
            <a:ext cx="7429204" cy="518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УЛЬЗИДА\Desktop\монет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052736"/>
            <a:ext cx="8396931" cy="403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ГУЛЬЗИДА\Desktop\президен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260648"/>
            <a:ext cx="7488832" cy="6321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ГУЛЬЗИДА\Desktop\бл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58986"/>
            <a:ext cx="8591222" cy="641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ГУЛЬЗИДА\Desktop\кул -шариф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28575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ГУЛЬЗИДА\Desktop\вечерняя азан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620688"/>
            <a:ext cx="8718474" cy="5450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ГУЛЬЗИДА\Desktop\вечерняя казан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0216" y="1196752"/>
            <a:ext cx="878356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6400800" cy="960512"/>
          </a:xfrm>
        </p:spPr>
        <p:txBody>
          <a:bodyPr>
            <a:normAutofit fontScale="92500"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Казань историческая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C:\Users\ГУЛЬЗИДА\Desktop\музей р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268" y="287619"/>
            <a:ext cx="8455863" cy="4725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ГУЛЬЗИДА\Desktop\музей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76672"/>
            <a:ext cx="867200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ГУЛЬЗИДА\Desktop\музей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2303" y="692696"/>
            <a:ext cx="841939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ГУЛЬЗИДА\Desktop\музей 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897" y="620688"/>
            <a:ext cx="8538283" cy="568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2852936"/>
            <a:ext cx="5320680" cy="189661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Казань в легендах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ГУЛЬЗИДА\Desktop\сююмби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908720"/>
            <a:ext cx="2952328" cy="530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ГУЛЬЗИДА\Desktop\музей 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3541" y="332656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УЛЬЗИДА\Pictures\моаби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462787"/>
            <a:ext cx="7708321" cy="577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ГУЛЬЗИДА\Desktop\117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50" y="0"/>
            <a:ext cx="51435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ГУЛЬЗИДА\Desktop\муса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43296" y="1"/>
            <a:ext cx="52574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ГУЛЬЗИДА\Desktop\муса дж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23021"/>
            <a:ext cx="4752528" cy="6811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ГУЛЬЗИДА\Desktop\парк побед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57192"/>
            <a:ext cx="6400800" cy="117653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Казань трудовая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36866" name="Picture 2" descr="C:\Users\ГУЛЬЗИДА\Desktop\завод 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260648"/>
            <a:ext cx="8496944" cy="4688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ГУЛЬЗИДА\Desktop\завод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099" y="476672"/>
            <a:ext cx="8863802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103252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Казань молодёжная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37892" name="Picture 4" descr="C:\Users\ГУЛЬЗИДА\Desktop\дети спорт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88640"/>
            <a:ext cx="7920880" cy="5099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ГУЛЬЗИДА\Desktop\казань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67481"/>
            <a:ext cx="8568952" cy="6578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ГУЛЬЗИДА\Desktop\казань в котл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04664"/>
            <a:ext cx="8232914" cy="617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149080"/>
            <a:ext cx="7772400" cy="14700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39938" name="Picture 2" descr="C:\Users\ГУЛЬЗИДА\Desktop\kazan конец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69744"/>
            <a:ext cx="8513294" cy="3607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ГУЛЬЗИДА\Desktop\герб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260648"/>
            <a:ext cx="633670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229200"/>
            <a:ext cx="6400800" cy="120168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Каменная сказка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ГУЛЬЗИДА\Desktop\казань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47667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7" name="Picture 3" descr="C:\Users\ГУЛЬЗИДА\Pictures\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356661"/>
            <a:ext cx="4752528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ГУЛЬЗИДА\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764704"/>
            <a:ext cx="7988320" cy="5336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УЛЬЗИДА\Desktop\спасска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32656"/>
            <a:ext cx="8306563" cy="620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ГУЛЬЗИДА\Desktop\сююмби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88640"/>
            <a:ext cx="7848872" cy="6484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20</Words>
  <Application>Microsoft Office PowerPoint</Application>
  <PresentationFormat>Экран (4:3)</PresentationFormat>
  <Paragraphs>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ГУЛЬЗИДА</dc:creator>
  <cp:lastModifiedBy>ГУЛЬЗИДА</cp:lastModifiedBy>
  <cp:revision>6</cp:revision>
  <dcterms:created xsi:type="dcterms:W3CDTF">2014-04-26T18:34:39Z</dcterms:created>
  <dcterms:modified xsi:type="dcterms:W3CDTF">2016-01-03T16:19:50Z</dcterms:modified>
</cp:coreProperties>
</file>