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61" r:id="rId4"/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C0489-52D0-476B-AEFF-700B07FBE05B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528A9-6049-44EE-AEE4-07E7A5A33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01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В.Серов</a:t>
            </a:r>
            <a:r>
              <a:rPr lang="ru-RU" dirty="0" smtClean="0"/>
              <a:t>.  Девочка с персиками.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528A9-6049-44EE-AEE4-07E7A5A33C5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В.Серов</a:t>
            </a:r>
            <a:r>
              <a:rPr lang="ru-RU" dirty="0" smtClean="0"/>
              <a:t>.  Девочка с персиками.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528A9-6049-44EE-AEE4-07E7A5A33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 rot="10800000" flipV="1">
            <a:off x="980728" y="7164288"/>
            <a:ext cx="4800600" cy="1609360"/>
          </a:xfrm>
        </p:spPr>
        <p:txBody>
          <a:bodyPr/>
          <a:lstStyle/>
          <a:p>
            <a:r>
              <a:rPr lang="ru-RU" dirty="0"/>
              <a:t>Валентин Александрович Серов (1865 -1911) - великий русский художник.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50798"/>
            <a:ext cx="5328592" cy="655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00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ВСе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4248" y="4110335"/>
            <a:ext cx="4069512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Девочка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 персиками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23528"/>
            <a:ext cx="5976664" cy="691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3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со словариком эпитетов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Брови</a:t>
            </a:r>
            <a:r>
              <a:rPr lang="ru-RU" sz="4000" b="1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–</a:t>
            </a:r>
          </a:p>
          <a:p>
            <a:pPr indent="44958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взгляд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 –</a:t>
            </a:r>
          </a:p>
          <a:p>
            <a:pPr indent="44958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волосы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 –</a:t>
            </a:r>
          </a:p>
          <a:p>
            <a:pPr indent="44958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губы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 –</a:t>
            </a:r>
          </a:p>
          <a:p>
            <a:pPr indent="449580" algn="just">
              <a:spcAft>
                <a:spcPts val="0"/>
              </a:spcAft>
            </a:pPr>
            <a:r>
              <a:rPr lang="ru-RU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загар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 –</a:t>
            </a:r>
          </a:p>
          <a:p>
            <a:pPr indent="44958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лицо 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–</a:t>
            </a:r>
          </a:p>
          <a:p>
            <a:pPr indent="44958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румянец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</a:rPr>
              <a:t> –</a:t>
            </a:r>
            <a:endParaRPr lang="ru-RU" sz="3600" b="1" dirty="0">
              <a:solidFill>
                <a:srgbClr val="FF0000"/>
              </a:solidFill>
              <a:ea typeface="Times New Roman"/>
            </a:endParaRP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2508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со словариком эпитетов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Брови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длинные, изогнутые, вычерченные, чёрные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взгляд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внимательный, открытый, пристальный, прямой, спокойный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волосы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тёмные, густые, непокорные, непослушные, растрёпанные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губы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розовые, правильные, сомкнутые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загар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золотистый, лёгкий, нежный, ровный, свежий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лицо 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смуглое, девичье, детское, живое, свежее, милое, прелестное, привлекательное, приятное, симпатичное, нежное, открытое, приветливое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;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a typeface="Times New Roman"/>
              </a:rPr>
              <a:t>румянец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 – </a:t>
            </a:r>
            <a:r>
              <a:rPr lang="ru-RU" i="1" dirty="0">
                <a:solidFill>
                  <a:srgbClr val="FF0000"/>
                </a:solidFill>
                <a:ea typeface="Times New Roman"/>
              </a:rPr>
              <a:t>лёгкий, нежный, розовый</a:t>
            </a:r>
            <a:r>
              <a:rPr lang="ru-RU" dirty="0">
                <a:solidFill>
                  <a:srgbClr val="FF0000"/>
                </a:solidFill>
                <a:ea typeface="Times New Roman"/>
              </a:rPr>
              <a:t>.</a:t>
            </a:r>
            <a:endParaRPr lang="ru-RU" sz="2400" dirty="0">
              <a:solidFill>
                <a:srgbClr val="FF0000"/>
              </a:solidFill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2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Описание данное Арбузовым Г.С.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Times New Roman"/>
              </a:rPr>
              <a:t>«Смуглое лицо девочки с проступающим сквозь загар румянцем, живой взгляд её карих глаз, небрежно брошенные со лба непокорные волосы, спокойно, но так трепетно и живо лежащие на столе руки, неповторимая чистота тонов – всё это прелестно, всё оставляет глубокий след в душе каждого человека, любящего русское искусство».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15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09472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403648"/>
            <a:ext cx="6172200" cy="7008832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I. В. Серов – замечательный русский портретист. Тема картины «Девочка с персиками».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II. Образ Верочки Мамонтовой.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1. Внешний облик: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а) общее выражение лица, взгляд;</a:t>
            </a:r>
          </a:p>
          <a:p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б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черты лица: волосы, лоб, брови, глаза, румянец, губы;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в) поза;</a:t>
            </a:r>
          </a:p>
          <a:p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г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одежда.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Характер девочки.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III. Интерьер (стол со скатертью, стулья, стены, фарфоровое блюдо, фигура игрушечного солдата).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IV. Пейзаж на картине: вид за окном, солнечный свет.</a:t>
            </a:r>
          </a:p>
          <a:p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V. Настроение, которое создаёт картина.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662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228</Words>
  <Application>Microsoft Office PowerPoint</Application>
  <PresentationFormat>Экран (4:3)</PresentationFormat>
  <Paragraphs>36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PowerPoint</vt:lpstr>
      <vt:lpstr>Презентация PowerPoint</vt:lpstr>
      <vt:lpstr>Работа со словариком эпитетов</vt:lpstr>
      <vt:lpstr>Работа со словариком эпитетов</vt:lpstr>
      <vt:lpstr>Описание данное Арбузовым Г.С.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2011-11-15T07:38:52Z</dcterms:created>
  <dcterms:modified xsi:type="dcterms:W3CDTF">2012-05-29T13:35:32Z</dcterms:modified>
</cp:coreProperties>
</file>