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83" r:id="rId5"/>
    <p:sldId id="284" r:id="rId6"/>
    <p:sldId id="263" r:id="rId7"/>
    <p:sldId id="264" r:id="rId8"/>
    <p:sldId id="265" r:id="rId9"/>
    <p:sldId id="266" r:id="rId10"/>
    <p:sldId id="28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6" r:id="rId21"/>
    <p:sldId id="288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DF867-D2B8-49DB-BF47-7999365F7A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E17B6-CE58-4FCA-8C1A-7C482DBB31C9}">
      <dgm:prSet phldrT="[Текст]" custT="1"/>
      <dgm:spPr/>
      <dgm:t>
        <a:bodyPr/>
        <a:lstStyle/>
        <a:p>
          <a:r>
            <a:rPr lang="ru-RU" sz="2400" dirty="0" smtClean="0"/>
            <a:t>аттестация педагогов</a:t>
          </a:r>
          <a:r>
            <a:rPr lang="ru-RU" sz="2400" b="1" dirty="0" smtClean="0"/>
            <a:t> </a:t>
          </a:r>
          <a:r>
            <a:rPr lang="ru-RU" sz="2400" dirty="0" smtClean="0"/>
            <a:t>образовательных учреждений региональными органами исполнительной власти, осуществляющими управление в сфере образования</a:t>
          </a:r>
          <a:endParaRPr lang="ru-RU" sz="2400" dirty="0"/>
        </a:p>
      </dgm:t>
    </dgm:pt>
    <dgm:pt modelId="{B984C71F-F8D1-4CF7-A313-9852B012A82D}" type="parTrans" cxnId="{303CD331-17E3-44BD-BE09-9D84149DBF38}">
      <dgm:prSet/>
      <dgm:spPr/>
      <dgm:t>
        <a:bodyPr/>
        <a:lstStyle/>
        <a:p>
          <a:endParaRPr lang="ru-RU"/>
        </a:p>
      </dgm:t>
    </dgm:pt>
    <dgm:pt modelId="{00EBB317-AAB1-4BCD-A8FE-1986C3A6687B}" type="sibTrans" cxnId="{303CD331-17E3-44BD-BE09-9D84149DBF38}">
      <dgm:prSet/>
      <dgm:spPr/>
      <dgm:t>
        <a:bodyPr/>
        <a:lstStyle/>
        <a:p>
          <a:endParaRPr lang="ru-RU"/>
        </a:p>
      </dgm:t>
    </dgm:pt>
    <dgm:pt modelId="{4B43D2C7-5988-43E9-A15F-2E7F11328569}">
      <dgm:prSet custT="1"/>
      <dgm:spPr/>
      <dgm:t>
        <a:bodyPr/>
        <a:lstStyle/>
        <a:p>
          <a:r>
            <a:rPr lang="ru-RU" sz="2400" dirty="0" smtClean="0"/>
            <a:t>Заключение трудовых договоров и разработка  должностных инструкций</a:t>
          </a:r>
          <a:endParaRPr lang="ru-RU" sz="1100" dirty="0"/>
        </a:p>
      </dgm:t>
    </dgm:pt>
    <dgm:pt modelId="{5C888F19-0D6C-471B-A0EF-E98AF328053B}" type="parTrans" cxnId="{ECDC2E17-9259-4949-A02F-BE8F8FB12715}">
      <dgm:prSet/>
      <dgm:spPr/>
      <dgm:t>
        <a:bodyPr/>
        <a:lstStyle/>
        <a:p>
          <a:endParaRPr lang="ru-RU"/>
        </a:p>
      </dgm:t>
    </dgm:pt>
    <dgm:pt modelId="{8A9C9EFA-C253-4464-86C6-EEAC721E9CD9}" type="sibTrans" cxnId="{ECDC2E17-9259-4949-A02F-BE8F8FB12715}">
      <dgm:prSet/>
      <dgm:spPr/>
      <dgm:t>
        <a:bodyPr/>
        <a:lstStyle/>
        <a:p>
          <a:endParaRPr lang="ru-RU"/>
        </a:p>
      </dgm:t>
    </dgm:pt>
    <dgm:pt modelId="{324F82AD-41ED-4931-80C6-5853D1B15DA2}">
      <dgm:prSet custT="1"/>
      <dgm:spPr/>
      <dgm:t>
        <a:bodyPr/>
        <a:lstStyle/>
        <a:p>
          <a:r>
            <a:rPr lang="ru-RU" sz="2400" dirty="0" smtClean="0"/>
            <a:t>аттестация педагогов самими образовательными организациями, в случае предоставления им соответствующих полномочий.</a:t>
          </a:r>
          <a:endParaRPr lang="ru-RU" sz="2400" dirty="0"/>
        </a:p>
      </dgm:t>
    </dgm:pt>
    <dgm:pt modelId="{A7B1BEE4-5888-4367-81F7-A0403A4C88E0}" type="parTrans" cxnId="{20DA793C-38FC-4361-9902-B3DCB59754E5}">
      <dgm:prSet/>
      <dgm:spPr/>
      <dgm:t>
        <a:bodyPr/>
        <a:lstStyle/>
        <a:p>
          <a:endParaRPr lang="ru-RU"/>
        </a:p>
      </dgm:t>
    </dgm:pt>
    <dgm:pt modelId="{A91CCC7F-1C50-4E48-9357-F1662DB93F8A}" type="sibTrans" cxnId="{20DA793C-38FC-4361-9902-B3DCB59754E5}">
      <dgm:prSet/>
      <dgm:spPr/>
      <dgm:t>
        <a:bodyPr/>
        <a:lstStyle/>
        <a:p>
          <a:endParaRPr lang="ru-RU"/>
        </a:p>
      </dgm:t>
    </dgm:pt>
    <dgm:pt modelId="{C41815FE-6F5B-4136-86B9-CC4F5B61B549}" type="pres">
      <dgm:prSet presAssocID="{32ADF867-D2B8-49DB-BF47-7999365F7A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098AA-BBCF-4410-A848-8C4EFFC1B8E3}" type="pres">
      <dgm:prSet presAssocID="{4B43D2C7-5988-43E9-A15F-2E7F11328569}" presName="parentLin" presStyleCnt="0"/>
      <dgm:spPr/>
    </dgm:pt>
    <dgm:pt modelId="{D6104051-6E58-4BE7-9228-1AE83CA6326E}" type="pres">
      <dgm:prSet presAssocID="{4B43D2C7-5988-43E9-A15F-2E7F113285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3416AEE-86B7-4C36-9E6C-D00894AC1F7F}" type="pres">
      <dgm:prSet presAssocID="{4B43D2C7-5988-43E9-A15F-2E7F11328569}" presName="parentText" presStyleLbl="node1" presStyleIdx="0" presStyleCnt="3" custScaleX="125299" custScaleY="199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CCEC-BC3E-400A-B914-1F21ADD99729}" type="pres">
      <dgm:prSet presAssocID="{4B43D2C7-5988-43E9-A15F-2E7F11328569}" presName="negativeSpace" presStyleCnt="0"/>
      <dgm:spPr/>
    </dgm:pt>
    <dgm:pt modelId="{9B68BCB7-AB93-460A-BD11-56ABDE9F1475}" type="pres">
      <dgm:prSet presAssocID="{4B43D2C7-5988-43E9-A15F-2E7F11328569}" presName="childText" presStyleLbl="conFgAcc1" presStyleIdx="0" presStyleCnt="3">
        <dgm:presLayoutVars>
          <dgm:bulletEnabled val="1"/>
        </dgm:presLayoutVars>
      </dgm:prSet>
      <dgm:spPr/>
    </dgm:pt>
    <dgm:pt modelId="{FDE4551B-7E67-4C08-9C2D-AC9E971F0E4F}" type="pres">
      <dgm:prSet presAssocID="{8A9C9EFA-C253-4464-86C6-EEAC721E9CD9}" presName="spaceBetweenRectangles" presStyleCnt="0"/>
      <dgm:spPr/>
    </dgm:pt>
    <dgm:pt modelId="{1A42F1F1-3B55-4E9E-97E5-964C8366BE79}" type="pres">
      <dgm:prSet presAssocID="{324F82AD-41ED-4931-80C6-5853D1B15DA2}" presName="parentLin" presStyleCnt="0"/>
      <dgm:spPr/>
    </dgm:pt>
    <dgm:pt modelId="{8A151698-550F-441C-B9CA-DFD04495259E}" type="pres">
      <dgm:prSet presAssocID="{324F82AD-41ED-4931-80C6-5853D1B15DA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EB0280-5ADC-46CB-998F-18BD358E41F0}" type="pres">
      <dgm:prSet presAssocID="{324F82AD-41ED-4931-80C6-5853D1B15DA2}" presName="parentText" presStyleLbl="node1" presStyleIdx="1" presStyleCnt="3" custScaleX="127778" custScaleY="232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CC8A9-0E16-4CA7-8806-67BBA4F4A02D}" type="pres">
      <dgm:prSet presAssocID="{324F82AD-41ED-4931-80C6-5853D1B15DA2}" presName="negativeSpace" presStyleCnt="0"/>
      <dgm:spPr/>
    </dgm:pt>
    <dgm:pt modelId="{78990C10-9570-44E4-8794-214BA84E221B}" type="pres">
      <dgm:prSet presAssocID="{324F82AD-41ED-4931-80C6-5853D1B15DA2}" presName="childText" presStyleLbl="conFgAcc1" presStyleIdx="1" presStyleCnt="3">
        <dgm:presLayoutVars>
          <dgm:bulletEnabled val="1"/>
        </dgm:presLayoutVars>
      </dgm:prSet>
      <dgm:spPr/>
    </dgm:pt>
    <dgm:pt modelId="{A9A5F824-C6DF-41D5-8DBE-D189C5089CF5}" type="pres">
      <dgm:prSet presAssocID="{A91CCC7F-1C50-4E48-9357-F1662DB93F8A}" presName="spaceBetweenRectangles" presStyleCnt="0"/>
      <dgm:spPr/>
    </dgm:pt>
    <dgm:pt modelId="{81C2E0EB-66A8-45AE-9E2D-356C116891EF}" type="pres">
      <dgm:prSet presAssocID="{5E1E17B6-CE58-4FCA-8C1A-7C482DBB31C9}" presName="parentLin" presStyleCnt="0"/>
      <dgm:spPr/>
    </dgm:pt>
    <dgm:pt modelId="{9DFEBB2D-7844-430D-8096-326C4EE39E0C}" type="pres">
      <dgm:prSet presAssocID="{5E1E17B6-CE58-4FCA-8C1A-7C482DBB31C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5E3EB6D-3AC1-4A56-AA78-B9D616A9F0EA}" type="pres">
      <dgm:prSet presAssocID="{5E1E17B6-CE58-4FCA-8C1A-7C482DBB31C9}" presName="parentText" presStyleLbl="node1" presStyleIdx="2" presStyleCnt="3" custScaleX="128175" custScaleY="259418" custLinFactNeighborX="14577" custLinFactNeighborY="-1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806F1-3635-47B8-BD4D-A291C5F065C2}" type="pres">
      <dgm:prSet presAssocID="{5E1E17B6-CE58-4FCA-8C1A-7C482DBB31C9}" presName="negativeSpace" presStyleCnt="0"/>
      <dgm:spPr/>
    </dgm:pt>
    <dgm:pt modelId="{F984312A-8D76-4340-BC9C-43743ED79677}" type="pres">
      <dgm:prSet presAssocID="{5E1E17B6-CE58-4FCA-8C1A-7C482DBB31C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184895-4C08-41BC-9835-24C9DB6A5A44}" type="presOf" srcId="{5E1E17B6-CE58-4FCA-8C1A-7C482DBB31C9}" destId="{9DFEBB2D-7844-430D-8096-326C4EE39E0C}" srcOrd="0" destOrd="0" presId="urn:microsoft.com/office/officeart/2005/8/layout/list1"/>
    <dgm:cxn modelId="{BF1C280D-2161-429B-98D6-1885262CD483}" type="presOf" srcId="{4B43D2C7-5988-43E9-A15F-2E7F11328569}" destId="{D6104051-6E58-4BE7-9228-1AE83CA6326E}" srcOrd="0" destOrd="0" presId="urn:microsoft.com/office/officeart/2005/8/layout/list1"/>
    <dgm:cxn modelId="{476FD7F7-2725-48B9-B24D-6725D01CFAC4}" type="presOf" srcId="{4B43D2C7-5988-43E9-A15F-2E7F11328569}" destId="{53416AEE-86B7-4C36-9E6C-D00894AC1F7F}" srcOrd="1" destOrd="0" presId="urn:microsoft.com/office/officeart/2005/8/layout/list1"/>
    <dgm:cxn modelId="{2F184F4C-05D7-4820-9B7F-416A178C5087}" type="presOf" srcId="{5E1E17B6-CE58-4FCA-8C1A-7C482DBB31C9}" destId="{25E3EB6D-3AC1-4A56-AA78-B9D616A9F0EA}" srcOrd="1" destOrd="0" presId="urn:microsoft.com/office/officeart/2005/8/layout/list1"/>
    <dgm:cxn modelId="{FDABDF6A-0145-4971-BE37-AFBFAB70C7E5}" type="presOf" srcId="{324F82AD-41ED-4931-80C6-5853D1B15DA2}" destId="{CEEB0280-5ADC-46CB-998F-18BD358E41F0}" srcOrd="1" destOrd="0" presId="urn:microsoft.com/office/officeart/2005/8/layout/list1"/>
    <dgm:cxn modelId="{303CD331-17E3-44BD-BE09-9D84149DBF38}" srcId="{32ADF867-D2B8-49DB-BF47-7999365F7AD0}" destId="{5E1E17B6-CE58-4FCA-8C1A-7C482DBB31C9}" srcOrd="2" destOrd="0" parTransId="{B984C71F-F8D1-4CF7-A313-9852B012A82D}" sibTransId="{00EBB317-AAB1-4BCD-A8FE-1986C3A6687B}"/>
    <dgm:cxn modelId="{20DA793C-38FC-4361-9902-B3DCB59754E5}" srcId="{32ADF867-D2B8-49DB-BF47-7999365F7AD0}" destId="{324F82AD-41ED-4931-80C6-5853D1B15DA2}" srcOrd="1" destOrd="0" parTransId="{A7B1BEE4-5888-4367-81F7-A0403A4C88E0}" sibTransId="{A91CCC7F-1C50-4E48-9357-F1662DB93F8A}"/>
    <dgm:cxn modelId="{C086E5FA-8736-4AF1-BFE3-5796C7678F7B}" type="presOf" srcId="{32ADF867-D2B8-49DB-BF47-7999365F7AD0}" destId="{C41815FE-6F5B-4136-86B9-CC4F5B61B549}" srcOrd="0" destOrd="0" presId="urn:microsoft.com/office/officeart/2005/8/layout/list1"/>
    <dgm:cxn modelId="{ECDC2E17-9259-4949-A02F-BE8F8FB12715}" srcId="{32ADF867-D2B8-49DB-BF47-7999365F7AD0}" destId="{4B43D2C7-5988-43E9-A15F-2E7F11328569}" srcOrd="0" destOrd="0" parTransId="{5C888F19-0D6C-471B-A0EF-E98AF328053B}" sibTransId="{8A9C9EFA-C253-4464-86C6-EEAC721E9CD9}"/>
    <dgm:cxn modelId="{14C38517-0CF2-4093-8B1A-159CDC056E5F}" type="presOf" srcId="{324F82AD-41ED-4931-80C6-5853D1B15DA2}" destId="{8A151698-550F-441C-B9CA-DFD04495259E}" srcOrd="0" destOrd="0" presId="urn:microsoft.com/office/officeart/2005/8/layout/list1"/>
    <dgm:cxn modelId="{4341A8BB-42F8-4C13-A853-96DB3DCF38FC}" type="presParOf" srcId="{C41815FE-6F5B-4136-86B9-CC4F5B61B549}" destId="{DB7098AA-BBCF-4410-A848-8C4EFFC1B8E3}" srcOrd="0" destOrd="0" presId="urn:microsoft.com/office/officeart/2005/8/layout/list1"/>
    <dgm:cxn modelId="{1B00B811-ED05-4FF6-ABC1-4ECC4DA385C1}" type="presParOf" srcId="{DB7098AA-BBCF-4410-A848-8C4EFFC1B8E3}" destId="{D6104051-6E58-4BE7-9228-1AE83CA6326E}" srcOrd="0" destOrd="0" presId="urn:microsoft.com/office/officeart/2005/8/layout/list1"/>
    <dgm:cxn modelId="{788D68B1-899D-4C2D-BE40-81A189176D4D}" type="presParOf" srcId="{DB7098AA-BBCF-4410-A848-8C4EFFC1B8E3}" destId="{53416AEE-86B7-4C36-9E6C-D00894AC1F7F}" srcOrd="1" destOrd="0" presId="urn:microsoft.com/office/officeart/2005/8/layout/list1"/>
    <dgm:cxn modelId="{FEBA50CA-522E-4F74-B3B4-C2F630DE4E40}" type="presParOf" srcId="{C41815FE-6F5B-4136-86B9-CC4F5B61B549}" destId="{AF8BCCEC-BC3E-400A-B914-1F21ADD99729}" srcOrd="1" destOrd="0" presId="urn:microsoft.com/office/officeart/2005/8/layout/list1"/>
    <dgm:cxn modelId="{DD5C0FF1-DD9C-4AD1-A52F-0D59CE8D8964}" type="presParOf" srcId="{C41815FE-6F5B-4136-86B9-CC4F5B61B549}" destId="{9B68BCB7-AB93-460A-BD11-56ABDE9F1475}" srcOrd="2" destOrd="0" presId="urn:microsoft.com/office/officeart/2005/8/layout/list1"/>
    <dgm:cxn modelId="{CECE1AE2-3565-4D90-889C-20346C98BE8C}" type="presParOf" srcId="{C41815FE-6F5B-4136-86B9-CC4F5B61B549}" destId="{FDE4551B-7E67-4C08-9C2D-AC9E971F0E4F}" srcOrd="3" destOrd="0" presId="urn:microsoft.com/office/officeart/2005/8/layout/list1"/>
    <dgm:cxn modelId="{E81432D7-FC45-4815-8825-CCC9D915F4DA}" type="presParOf" srcId="{C41815FE-6F5B-4136-86B9-CC4F5B61B549}" destId="{1A42F1F1-3B55-4E9E-97E5-964C8366BE79}" srcOrd="4" destOrd="0" presId="urn:microsoft.com/office/officeart/2005/8/layout/list1"/>
    <dgm:cxn modelId="{8EA35980-5A60-44CE-92E2-2EDAD253559B}" type="presParOf" srcId="{1A42F1F1-3B55-4E9E-97E5-964C8366BE79}" destId="{8A151698-550F-441C-B9CA-DFD04495259E}" srcOrd="0" destOrd="0" presId="urn:microsoft.com/office/officeart/2005/8/layout/list1"/>
    <dgm:cxn modelId="{822EB3FF-EA69-4A5F-8F7B-0A7EBAE9DEAF}" type="presParOf" srcId="{1A42F1F1-3B55-4E9E-97E5-964C8366BE79}" destId="{CEEB0280-5ADC-46CB-998F-18BD358E41F0}" srcOrd="1" destOrd="0" presId="urn:microsoft.com/office/officeart/2005/8/layout/list1"/>
    <dgm:cxn modelId="{C4C573A4-3596-4947-95F1-50FEF4DDE460}" type="presParOf" srcId="{C41815FE-6F5B-4136-86B9-CC4F5B61B549}" destId="{333CC8A9-0E16-4CA7-8806-67BBA4F4A02D}" srcOrd="5" destOrd="0" presId="urn:microsoft.com/office/officeart/2005/8/layout/list1"/>
    <dgm:cxn modelId="{AF75B863-699D-4DE2-906B-5221F27C389F}" type="presParOf" srcId="{C41815FE-6F5B-4136-86B9-CC4F5B61B549}" destId="{78990C10-9570-44E4-8794-214BA84E221B}" srcOrd="6" destOrd="0" presId="urn:microsoft.com/office/officeart/2005/8/layout/list1"/>
    <dgm:cxn modelId="{D03A4E06-E4E2-46CE-BF1A-5401733025BC}" type="presParOf" srcId="{C41815FE-6F5B-4136-86B9-CC4F5B61B549}" destId="{A9A5F824-C6DF-41D5-8DBE-D189C5089CF5}" srcOrd="7" destOrd="0" presId="urn:microsoft.com/office/officeart/2005/8/layout/list1"/>
    <dgm:cxn modelId="{EE04C4EE-1EC5-4906-AC64-ECD421EDB51B}" type="presParOf" srcId="{C41815FE-6F5B-4136-86B9-CC4F5B61B549}" destId="{81C2E0EB-66A8-45AE-9E2D-356C116891EF}" srcOrd="8" destOrd="0" presId="urn:microsoft.com/office/officeart/2005/8/layout/list1"/>
    <dgm:cxn modelId="{E80AF368-8F1F-4B45-A4FC-FBA27B778063}" type="presParOf" srcId="{81C2E0EB-66A8-45AE-9E2D-356C116891EF}" destId="{9DFEBB2D-7844-430D-8096-326C4EE39E0C}" srcOrd="0" destOrd="0" presId="urn:microsoft.com/office/officeart/2005/8/layout/list1"/>
    <dgm:cxn modelId="{A988468E-45AA-4963-AF26-3BC16D839470}" type="presParOf" srcId="{81C2E0EB-66A8-45AE-9E2D-356C116891EF}" destId="{25E3EB6D-3AC1-4A56-AA78-B9D616A9F0EA}" srcOrd="1" destOrd="0" presId="urn:microsoft.com/office/officeart/2005/8/layout/list1"/>
    <dgm:cxn modelId="{5BE0433E-E962-402B-A2FC-2C23D295DF51}" type="presParOf" srcId="{C41815FE-6F5B-4136-86B9-CC4F5B61B549}" destId="{E21806F1-3635-47B8-BD4D-A291C5F065C2}" srcOrd="9" destOrd="0" presId="urn:microsoft.com/office/officeart/2005/8/layout/list1"/>
    <dgm:cxn modelId="{1886EFED-C0A0-4E93-85D4-FF4CB78EA72B}" type="presParOf" srcId="{C41815FE-6F5B-4136-86B9-CC4F5B61B549}" destId="{F984312A-8D76-4340-BC9C-43743ED796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ADF867-D2B8-49DB-BF47-7999365F7A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3D2C7-5988-43E9-A15F-2E7F11328569}">
      <dgm:prSet custT="1"/>
      <dgm:spPr/>
      <dgm:t>
        <a:bodyPr/>
        <a:lstStyle/>
        <a:p>
          <a:r>
            <a:rPr lang="ru-RU" sz="2200" dirty="0" smtClean="0"/>
            <a:t>Определять необходимую квалификацию педагога, которая влияет на результаты обучения, воспитания и развития ребенка.</a:t>
          </a:r>
          <a:endParaRPr lang="ru-RU" sz="2200" dirty="0"/>
        </a:p>
      </dgm:t>
    </dgm:pt>
    <dgm:pt modelId="{5C888F19-0D6C-471B-A0EF-E98AF328053B}" type="parTrans" cxnId="{ECDC2E17-9259-4949-A02F-BE8F8FB12715}">
      <dgm:prSet/>
      <dgm:spPr/>
      <dgm:t>
        <a:bodyPr/>
        <a:lstStyle/>
        <a:p>
          <a:endParaRPr lang="ru-RU"/>
        </a:p>
      </dgm:t>
    </dgm:pt>
    <dgm:pt modelId="{8A9C9EFA-C253-4464-86C6-EEAC721E9CD9}" type="sibTrans" cxnId="{ECDC2E17-9259-4949-A02F-BE8F8FB12715}">
      <dgm:prSet/>
      <dgm:spPr/>
      <dgm:t>
        <a:bodyPr/>
        <a:lstStyle/>
        <a:p>
          <a:endParaRPr lang="ru-RU"/>
        </a:p>
      </dgm:t>
    </dgm:pt>
    <dgm:pt modelId="{E489BAD2-1338-42BF-A6AA-10559C11BB2F}">
      <dgm:prSet custT="1"/>
      <dgm:spPr/>
      <dgm:t>
        <a:bodyPr/>
        <a:lstStyle/>
        <a:p>
          <a:r>
            <a:rPr lang="ru-RU" sz="2200" dirty="0" smtClean="0"/>
            <a:t>Обеспечить необходимую подготовку педагога для получения высоких результатов его труда</a:t>
          </a:r>
          <a:endParaRPr lang="ru-RU" sz="2200" dirty="0"/>
        </a:p>
      </dgm:t>
    </dgm:pt>
    <dgm:pt modelId="{6CB79695-5A7E-4A22-B3E0-FD694113E888}" type="parTrans" cxnId="{C908819F-D797-44B1-8911-704733539528}">
      <dgm:prSet/>
      <dgm:spPr/>
      <dgm:t>
        <a:bodyPr/>
        <a:lstStyle/>
        <a:p>
          <a:endParaRPr lang="ru-RU"/>
        </a:p>
      </dgm:t>
    </dgm:pt>
    <dgm:pt modelId="{6EF31C18-C3A7-416F-9501-48655EF69556}" type="sibTrans" cxnId="{C908819F-D797-44B1-8911-704733539528}">
      <dgm:prSet/>
      <dgm:spPr/>
      <dgm:t>
        <a:bodyPr/>
        <a:lstStyle/>
        <a:p>
          <a:endParaRPr lang="ru-RU"/>
        </a:p>
      </dgm:t>
    </dgm:pt>
    <dgm:pt modelId="{BBF732A4-F9EE-4064-9022-C7E48136F6AF}">
      <dgm:prSet custT="1"/>
      <dgm:spPr/>
      <dgm:t>
        <a:bodyPr/>
        <a:lstStyle/>
        <a:p>
          <a:r>
            <a:rPr lang="ru-RU" sz="2200" dirty="0" smtClean="0"/>
            <a:t>Обеспечить необходимую осведомленность педагога о предъявляемых к нему требованиях</a:t>
          </a:r>
          <a:endParaRPr lang="ru-RU" sz="2200" dirty="0"/>
        </a:p>
      </dgm:t>
    </dgm:pt>
    <dgm:pt modelId="{6E6746F3-8F92-49E9-B334-1BC7A4B0748E}" type="parTrans" cxnId="{6F3F69C7-5AD2-4FF6-A9F8-F1C4DD5EFC9E}">
      <dgm:prSet/>
      <dgm:spPr/>
      <dgm:t>
        <a:bodyPr/>
        <a:lstStyle/>
        <a:p>
          <a:endParaRPr lang="ru-RU"/>
        </a:p>
      </dgm:t>
    </dgm:pt>
    <dgm:pt modelId="{EC19563B-F6D3-4CD0-A3F4-BE1921C77B37}" type="sibTrans" cxnId="{6F3F69C7-5AD2-4FF6-A9F8-F1C4DD5EFC9E}">
      <dgm:prSet/>
      <dgm:spPr/>
      <dgm:t>
        <a:bodyPr/>
        <a:lstStyle/>
        <a:p>
          <a:endParaRPr lang="ru-RU"/>
        </a:p>
      </dgm:t>
    </dgm:pt>
    <dgm:pt modelId="{894C01F2-8D0F-4F06-A0E3-AC4E4D0C4443}">
      <dgm:prSet custT="1"/>
      <dgm:spPr/>
      <dgm:t>
        <a:bodyPr/>
        <a:lstStyle/>
        <a:p>
          <a:r>
            <a:rPr lang="ru-RU" sz="2200" dirty="0" smtClean="0"/>
            <a:t>Содействовать вовлечению педагогов в решение задачи повышения качества образования.</a:t>
          </a:r>
          <a:endParaRPr lang="ru-RU" sz="2200" dirty="0"/>
        </a:p>
      </dgm:t>
    </dgm:pt>
    <dgm:pt modelId="{3047F90E-4E13-4450-96DE-72F98D48AA50}" type="parTrans" cxnId="{90B63525-1C16-4749-B28D-C046D16493DD}">
      <dgm:prSet/>
      <dgm:spPr/>
      <dgm:t>
        <a:bodyPr/>
        <a:lstStyle/>
        <a:p>
          <a:endParaRPr lang="ru-RU"/>
        </a:p>
      </dgm:t>
    </dgm:pt>
    <dgm:pt modelId="{79B7DE80-8C62-4C99-877B-759C0FCD4A99}" type="sibTrans" cxnId="{90B63525-1C16-4749-B28D-C046D16493DD}">
      <dgm:prSet/>
      <dgm:spPr/>
      <dgm:t>
        <a:bodyPr/>
        <a:lstStyle/>
        <a:p>
          <a:endParaRPr lang="ru-RU"/>
        </a:p>
      </dgm:t>
    </dgm:pt>
    <dgm:pt modelId="{C41815FE-6F5B-4136-86B9-CC4F5B61B549}" type="pres">
      <dgm:prSet presAssocID="{32ADF867-D2B8-49DB-BF47-7999365F7A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7098AA-BBCF-4410-A848-8C4EFFC1B8E3}" type="pres">
      <dgm:prSet presAssocID="{4B43D2C7-5988-43E9-A15F-2E7F11328569}" presName="parentLin" presStyleCnt="0"/>
      <dgm:spPr/>
    </dgm:pt>
    <dgm:pt modelId="{D6104051-6E58-4BE7-9228-1AE83CA6326E}" type="pres">
      <dgm:prSet presAssocID="{4B43D2C7-5988-43E9-A15F-2E7F1132856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3416AEE-86B7-4C36-9E6C-D00894AC1F7F}" type="pres">
      <dgm:prSet presAssocID="{4B43D2C7-5988-43E9-A15F-2E7F11328569}" presName="parentText" presStyleLbl="node1" presStyleIdx="0" presStyleCnt="4" custScaleX="125199" custScaleY="3030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BCCEC-BC3E-400A-B914-1F21ADD99729}" type="pres">
      <dgm:prSet presAssocID="{4B43D2C7-5988-43E9-A15F-2E7F11328569}" presName="negativeSpace" presStyleCnt="0"/>
      <dgm:spPr/>
    </dgm:pt>
    <dgm:pt modelId="{9B68BCB7-AB93-460A-BD11-56ABDE9F1475}" type="pres">
      <dgm:prSet presAssocID="{4B43D2C7-5988-43E9-A15F-2E7F11328569}" presName="childText" presStyleLbl="conFgAcc1" presStyleIdx="0" presStyleCnt="4">
        <dgm:presLayoutVars>
          <dgm:bulletEnabled val="1"/>
        </dgm:presLayoutVars>
      </dgm:prSet>
      <dgm:spPr/>
    </dgm:pt>
    <dgm:pt modelId="{FDE4551B-7E67-4C08-9C2D-AC9E971F0E4F}" type="pres">
      <dgm:prSet presAssocID="{8A9C9EFA-C253-4464-86C6-EEAC721E9CD9}" presName="spaceBetweenRectangles" presStyleCnt="0"/>
      <dgm:spPr/>
    </dgm:pt>
    <dgm:pt modelId="{C5CA3366-9E4D-4868-A060-8932049FA7F3}" type="pres">
      <dgm:prSet presAssocID="{E489BAD2-1338-42BF-A6AA-10559C11BB2F}" presName="parentLin" presStyleCnt="0"/>
      <dgm:spPr/>
    </dgm:pt>
    <dgm:pt modelId="{BAABEB52-CD6A-4973-9E38-1E3F831919B9}" type="pres">
      <dgm:prSet presAssocID="{E489BAD2-1338-42BF-A6AA-10559C11BB2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629AAF0-9DA1-42AF-94D2-FA60CE4509C6}" type="pres">
      <dgm:prSet presAssocID="{E489BAD2-1338-42BF-A6AA-10559C11BB2F}" presName="parentText" presStyleLbl="node1" presStyleIdx="1" presStyleCnt="4" custScaleX="127679" custScaleY="232993" custLinFactNeighborX="-20145" custLinFactNeighborY="-21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ABF18-355C-4D85-9DA6-82DDCA971114}" type="pres">
      <dgm:prSet presAssocID="{E489BAD2-1338-42BF-A6AA-10559C11BB2F}" presName="negativeSpace" presStyleCnt="0"/>
      <dgm:spPr/>
    </dgm:pt>
    <dgm:pt modelId="{49E4A387-141F-4797-82C0-280CAF195D3D}" type="pres">
      <dgm:prSet presAssocID="{E489BAD2-1338-42BF-A6AA-10559C11BB2F}" presName="childText" presStyleLbl="conFgAcc1" presStyleIdx="1" presStyleCnt="4" custLinFactNeighborX="-348" custLinFactNeighborY="-96037">
        <dgm:presLayoutVars>
          <dgm:bulletEnabled val="1"/>
        </dgm:presLayoutVars>
      </dgm:prSet>
      <dgm:spPr/>
    </dgm:pt>
    <dgm:pt modelId="{B4165940-4305-46F5-874D-400FE397C513}" type="pres">
      <dgm:prSet presAssocID="{6EF31C18-C3A7-416F-9501-48655EF69556}" presName="spaceBetweenRectangles" presStyleCnt="0"/>
      <dgm:spPr/>
    </dgm:pt>
    <dgm:pt modelId="{82F1E427-110E-4258-BA19-DFDAD07C503F}" type="pres">
      <dgm:prSet presAssocID="{BBF732A4-F9EE-4064-9022-C7E48136F6AF}" presName="parentLin" presStyleCnt="0"/>
      <dgm:spPr/>
    </dgm:pt>
    <dgm:pt modelId="{42BB30AB-C98C-45E4-ADD3-C17849B74B25}" type="pres">
      <dgm:prSet presAssocID="{BBF732A4-F9EE-4064-9022-C7E48136F6A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21A2B84-3067-4C62-9505-F47FB913E7C5}" type="pres">
      <dgm:prSet presAssocID="{BBF732A4-F9EE-4064-9022-C7E48136F6AF}" presName="parentText" presStyleLbl="node1" presStyleIdx="2" presStyleCnt="4" custScaleX="127915" custScaleY="267110" custLinFactNeighborX="-2784" custLinFactNeighborY="-9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BA482-C08A-42B4-BF25-B2B74C2810D5}" type="pres">
      <dgm:prSet presAssocID="{BBF732A4-F9EE-4064-9022-C7E48136F6AF}" presName="negativeSpace" presStyleCnt="0"/>
      <dgm:spPr/>
    </dgm:pt>
    <dgm:pt modelId="{422B6628-D2F0-4596-9F62-E01378FDABF3}" type="pres">
      <dgm:prSet presAssocID="{BBF732A4-F9EE-4064-9022-C7E48136F6AF}" presName="childText" presStyleLbl="conFgAcc1" presStyleIdx="2" presStyleCnt="4" custLinFactNeighborX="-348" custLinFactNeighborY="-17832">
        <dgm:presLayoutVars>
          <dgm:bulletEnabled val="1"/>
        </dgm:presLayoutVars>
      </dgm:prSet>
      <dgm:spPr/>
    </dgm:pt>
    <dgm:pt modelId="{C4332E2C-1A77-40FB-9B88-1DF0F9F2F13B}" type="pres">
      <dgm:prSet presAssocID="{EC19563B-F6D3-4CD0-A3F4-BE1921C77B37}" presName="spaceBetweenRectangles" presStyleCnt="0"/>
      <dgm:spPr/>
    </dgm:pt>
    <dgm:pt modelId="{F270779A-7C39-41BE-8E8B-C22366D4E3DE}" type="pres">
      <dgm:prSet presAssocID="{894C01F2-8D0F-4F06-A0E3-AC4E4D0C4443}" presName="parentLin" presStyleCnt="0"/>
      <dgm:spPr/>
    </dgm:pt>
    <dgm:pt modelId="{F8016CA5-64A4-4F11-A128-3480EFE8473F}" type="pres">
      <dgm:prSet presAssocID="{894C01F2-8D0F-4F06-A0E3-AC4E4D0C444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600E0A-6C12-4A19-BED2-F90FC8C1069D}" type="pres">
      <dgm:prSet presAssocID="{894C01F2-8D0F-4F06-A0E3-AC4E4D0C4443}" presName="parentText" presStyleLbl="node1" presStyleIdx="3" presStyleCnt="4" custScaleX="127541" custScaleY="253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5C827-E9D3-4AAF-BBB1-58F4AD9B8396}" type="pres">
      <dgm:prSet presAssocID="{894C01F2-8D0F-4F06-A0E3-AC4E4D0C4443}" presName="negativeSpace" presStyleCnt="0"/>
      <dgm:spPr/>
    </dgm:pt>
    <dgm:pt modelId="{1E386000-6750-463E-9DB3-C7035A5C6BD3}" type="pres">
      <dgm:prSet presAssocID="{894C01F2-8D0F-4F06-A0E3-AC4E4D0C444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908819F-D797-44B1-8911-704733539528}" srcId="{32ADF867-D2B8-49DB-BF47-7999365F7AD0}" destId="{E489BAD2-1338-42BF-A6AA-10559C11BB2F}" srcOrd="1" destOrd="0" parTransId="{6CB79695-5A7E-4A22-B3E0-FD694113E888}" sibTransId="{6EF31C18-C3A7-416F-9501-48655EF69556}"/>
    <dgm:cxn modelId="{911A97A9-8E96-48D6-B870-B7CAFAFF23AC}" type="presOf" srcId="{E489BAD2-1338-42BF-A6AA-10559C11BB2F}" destId="{2629AAF0-9DA1-42AF-94D2-FA60CE4509C6}" srcOrd="1" destOrd="0" presId="urn:microsoft.com/office/officeart/2005/8/layout/list1"/>
    <dgm:cxn modelId="{B16286EC-A3C2-40BE-9164-38728CC24F6A}" type="presOf" srcId="{32ADF867-D2B8-49DB-BF47-7999365F7AD0}" destId="{C41815FE-6F5B-4136-86B9-CC4F5B61B549}" srcOrd="0" destOrd="0" presId="urn:microsoft.com/office/officeart/2005/8/layout/list1"/>
    <dgm:cxn modelId="{087F8B70-ECD8-4797-9817-0BBEC2D0F4BB}" type="presOf" srcId="{894C01F2-8D0F-4F06-A0E3-AC4E4D0C4443}" destId="{F8016CA5-64A4-4F11-A128-3480EFE8473F}" srcOrd="0" destOrd="0" presId="urn:microsoft.com/office/officeart/2005/8/layout/list1"/>
    <dgm:cxn modelId="{CBF58DAE-CBB7-4A3D-855B-D6515DAD658C}" type="presOf" srcId="{BBF732A4-F9EE-4064-9022-C7E48136F6AF}" destId="{721A2B84-3067-4C62-9505-F47FB913E7C5}" srcOrd="1" destOrd="0" presId="urn:microsoft.com/office/officeart/2005/8/layout/list1"/>
    <dgm:cxn modelId="{90B63525-1C16-4749-B28D-C046D16493DD}" srcId="{32ADF867-D2B8-49DB-BF47-7999365F7AD0}" destId="{894C01F2-8D0F-4F06-A0E3-AC4E4D0C4443}" srcOrd="3" destOrd="0" parTransId="{3047F90E-4E13-4450-96DE-72F98D48AA50}" sibTransId="{79B7DE80-8C62-4C99-877B-759C0FCD4A99}"/>
    <dgm:cxn modelId="{6B064F44-75CD-4D1B-A148-FB8D087D71DA}" type="presOf" srcId="{894C01F2-8D0F-4F06-A0E3-AC4E4D0C4443}" destId="{DB600E0A-6C12-4A19-BED2-F90FC8C1069D}" srcOrd="1" destOrd="0" presId="urn:microsoft.com/office/officeart/2005/8/layout/list1"/>
    <dgm:cxn modelId="{91CC1FAD-F954-4208-ACA8-17089C8845AA}" type="presOf" srcId="{BBF732A4-F9EE-4064-9022-C7E48136F6AF}" destId="{42BB30AB-C98C-45E4-ADD3-C17849B74B25}" srcOrd="0" destOrd="0" presId="urn:microsoft.com/office/officeart/2005/8/layout/list1"/>
    <dgm:cxn modelId="{5227489D-DB4F-489C-A44C-DCC3F8DA4D0A}" type="presOf" srcId="{4B43D2C7-5988-43E9-A15F-2E7F11328569}" destId="{53416AEE-86B7-4C36-9E6C-D00894AC1F7F}" srcOrd="1" destOrd="0" presId="urn:microsoft.com/office/officeart/2005/8/layout/list1"/>
    <dgm:cxn modelId="{06B4DF47-381B-4E04-AC90-745240AFD0A7}" type="presOf" srcId="{4B43D2C7-5988-43E9-A15F-2E7F11328569}" destId="{D6104051-6E58-4BE7-9228-1AE83CA6326E}" srcOrd="0" destOrd="0" presId="urn:microsoft.com/office/officeart/2005/8/layout/list1"/>
    <dgm:cxn modelId="{ECDC2E17-9259-4949-A02F-BE8F8FB12715}" srcId="{32ADF867-D2B8-49DB-BF47-7999365F7AD0}" destId="{4B43D2C7-5988-43E9-A15F-2E7F11328569}" srcOrd="0" destOrd="0" parTransId="{5C888F19-0D6C-471B-A0EF-E98AF328053B}" sibTransId="{8A9C9EFA-C253-4464-86C6-EEAC721E9CD9}"/>
    <dgm:cxn modelId="{4058A438-7180-487B-886A-9042474C3ADF}" type="presOf" srcId="{E489BAD2-1338-42BF-A6AA-10559C11BB2F}" destId="{BAABEB52-CD6A-4973-9E38-1E3F831919B9}" srcOrd="0" destOrd="0" presId="urn:microsoft.com/office/officeart/2005/8/layout/list1"/>
    <dgm:cxn modelId="{6F3F69C7-5AD2-4FF6-A9F8-F1C4DD5EFC9E}" srcId="{32ADF867-D2B8-49DB-BF47-7999365F7AD0}" destId="{BBF732A4-F9EE-4064-9022-C7E48136F6AF}" srcOrd="2" destOrd="0" parTransId="{6E6746F3-8F92-49E9-B334-1BC7A4B0748E}" sibTransId="{EC19563B-F6D3-4CD0-A3F4-BE1921C77B37}"/>
    <dgm:cxn modelId="{447537C6-22FB-42AC-9C72-416B13EB2490}" type="presParOf" srcId="{C41815FE-6F5B-4136-86B9-CC4F5B61B549}" destId="{DB7098AA-BBCF-4410-A848-8C4EFFC1B8E3}" srcOrd="0" destOrd="0" presId="urn:microsoft.com/office/officeart/2005/8/layout/list1"/>
    <dgm:cxn modelId="{9BC731B4-0223-49C6-BAB1-4687B6F7CF2D}" type="presParOf" srcId="{DB7098AA-BBCF-4410-A848-8C4EFFC1B8E3}" destId="{D6104051-6E58-4BE7-9228-1AE83CA6326E}" srcOrd="0" destOrd="0" presId="urn:microsoft.com/office/officeart/2005/8/layout/list1"/>
    <dgm:cxn modelId="{96196FF4-0404-4249-9728-18A628E6E73F}" type="presParOf" srcId="{DB7098AA-BBCF-4410-A848-8C4EFFC1B8E3}" destId="{53416AEE-86B7-4C36-9E6C-D00894AC1F7F}" srcOrd="1" destOrd="0" presId="urn:microsoft.com/office/officeart/2005/8/layout/list1"/>
    <dgm:cxn modelId="{113755C0-9339-4E2D-872A-89916114B0E6}" type="presParOf" srcId="{C41815FE-6F5B-4136-86B9-CC4F5B61B549}" destId="{AF8BCCEC-BC3E-400A-B914-1F21ADD99729}" srcOrd="1" destOrd="0" presId="urn:microsoft.com/office/officeart/2005/8/layout/list1"/>
    <dgm:cxn modelId="{1FF1EDF0-2A2B-4F06-B95F-2A8B65177FD8}" type="presParOf" srcId="{C41815FE-6F5B-4136-86B9-CC4F5B61B549}" destId="{9B68BCB7-AB93-460A-BD11-56ABDE9F1475}" srcOrd="2" destOrd="0" presId="urn:microsoft.com/office/officeart/2005/8/layout/list1"/>
    <dgm:cxn modelId="{918A767B-0AAB-4B53-ABE7-D0CAEE976963}" type="presParOf" srcId="{C41815FE-6F5B-4136-86B9-CC4F5B61B549}" destId="{FDE4551B-7E67-4C08-9C2D-AC9E971F0E4F}" srcOrd="3" destOrd="0" presId="urn:microsoft.com/office/officeart/2005/8/layout/list1"/>
    <dgm:cxn modelId="{57FBDF66-2461-448F-A7E2-64F0C3912624}" type="presParOf" srcId="{C41815FE-6F5B-4136-86B9-CC4F5B61B549}" destId="{C5CA3366-9E4D-4868-A060-8932049FA7F3}" srcOrd="4" destOrd="0" presId="urn:microsoft.com/office/officeart/2005/8/layout/list1"/>
    <dgm:cxn modelId="{74F7758B-F1C2-41CD-91C3-E6ACC274D77E}" type="presParOf" srcId="{C5CA3366-9E4D-4868-A060-8932049FA7F3}" destId="{BAABEB52-CD6A-4973-9E38-1E3F831919B9}" srcOrd="0" destOrd="0" presId="urn:microsoft.com/office/officeart/2005/8/layout/list1"/>
    <dgm:cxn modelId="{ACACADC8-EFAB-47BA-87A2-614922001494}" type="presParOf" srcId="{C5CA3366-9E4D-4868-A060-8932049FA7F3}" destId="{2629AAF0-9DA1-42AF-94D2-FA60CE4509C6}" srcOrd="1" destOrd="0" presId="urn:microsoft.com/office/officeart/2005/8/layout/list1"/>
    <dgm:cxn modelId="{5387A5EA-F06C-4746-BC8D-CC16CBB694ED}" type="presParOf" srcId="{C41815FE-6F5B-4136-86B9-CC4F5B61B549}" destId="{7F4ABF18-355C-4D85-9DA6-82DDCA971114}" srcOrd="5" destOrd="0" presId="urn:microsoft.com/office/officeart/2005/8/layout/list1"/>
    <dgm:cxn modelId="{DCE21D1A-BD22-4400-91BC-BCC669C3B4A8}" type="presParOf" srcId="{C41815FE-6F5B-4136-86B9-CC4F5B61B549}" destId="{49E4A387-141F-4797-82C0-280CAF195D3D}" srcOrd="6" destOrd="0" presId="urn:microsoft.com/office/officeart/2005/8/layout/list1"/>
    <dgm:cxn modelId="{51D494FC-FB68-4DED-92A6-5105665784F6}" type="presParOf" srcId="{C41815FE-6F5B-4136-86B9-CC4F5B61B549}" destId="{B4165940-4305-46F5-874D-400FE397C513}" srcOrd="7" destOrd="0" presId="urn:microsoft.com/office/officeart/2005/8/layout/list1"/>
    <dgm:cxn modelId="{9A5AB503-E1A8-4E7B-BE08-296703B886F7}" type="presParOf" srcId="{C41815FE-6F5B-4136-86B9-CC4F5B61B549}" destId="{82F1E427-110E-4258-BA19-DFDAD07C503F}" srcOrd="8" destOrd="0" presId="urn:microsoft.com/office/officeart/2005/8/layout/list1"/>
    <dgm:cxn modelId="{83725765-19A1-4ADA-A889-CD0296264926}" type="presParOf" srcId="{82F1E427-110E-4258-BA19-DFDAD07C503F}" destId="{42BB30AB-C98C-45E4-ADD3-C17849B74B25}" srcOrd="0" destOrd="0" presId="urn:microsoft.com/office/officeart/2005/8/layout/list1"/>
    <dgm:cxn modelId="{FCDDFC53-0CD1-451E-91BC-F8FBB55BEC44}" type="presParOf" srcId="{82F1E427-110E-4258-BA19-DFDAD07C503F}" destId="{721A2B84-3067-4C62-9505-F47FB913E7C5}" srcOrd="1" destOrd="0" presId="urn:microsoft.com/office/officeart/2005/8/layout/list1"/>
    <dgm:cxn modelId="{C4CB12E2-A941-492B-AF95-6621C5019FE5}" type="presParOf" srcId="{C41815FE-6F5B-4136-86B9-CC4F5B61B549}" destId="{925BA482-C08A-42B4-BF25-B2B74C2810D5}" srcOrd="9" destOrd="0" presId="urn:microsoft.com/office/officeart/2005/8/layout/list1"/>
    <dgm:cxn modelId="{E0DFFB8F-6B7D-4377-9F91-4A65FE87EB3C}" type="presParOf" srcId="{C41815FE-6F5B-4136-86B9-CC4F5B61B549}" destId="{422B6628-D2F0-4596-9F62-E01378FDABF3}" srcOrd="10" destOrd="0" presId="urn:microsoft.com/office/officeart/2005/8/layout/list1"/>
    <dgm:cxn modelId="{52FAD621-C61F-4535-B12A-6CDE44679360}" type="presParOf" srcId="{C41815FE-6F5B-4136-86B9-CC4F5B61B549}" destId="{C4332E2C-1A77-40FB-9B88-1DF0F9F2F13B}" srcOrd="11" destOrd="0" presId="urn:microsoft.com/office/officeart/2005/8/layout/list1"/>
    <dgm:cxn modelId="{68BE7B78-4E82-42B0-B34A-574D2164E3BE}" type="presParOf" srcId="{C41815FE-6F5B-4136-86B9-CC4F5B61B549}" destId="{F270779A-7C39-41BE-8E8B-C22366D4E3DE}" srcOrd="12" destOrd="0" presId="urn:microsoft.com/office/officeart/2005/8/layout/list1"/>
    <dgm:cxn modelId="{56AA0D55-79BB-4426-BC89-AD86B0292873}" type="presParOf" srcId="{F270779A-7C39-41BE-8E8B-C22366D4E3DE}" destId="{F8016CA5-64A4-4F11-A128-3480EFE8473F}" srcOrd="0" destOrd="0" presId="urn:microsoft.com/office/officeart/2005/8/layout/list1"/>
    <dgm:cxn modelId="{03B6586E-D7B2-481F-92C6-E1E236AEC766}" type="presParOf" srcId="{F270779A-7C39-41BE-8E8B-C22366D4E3DE}" destId="{DB600E0A-6C12-4A19-BED2-F90FC8C1069D}" srcOrd="1" destOrd="0" presId="urn:microsoft.com/office/officeart/2005/8/layout/list1"/>
    <dgm:cxn modelId="{32C82F77-9B51-4DBE-9485-DB6D4DC98221}" type="presParOf" srcId="{C41815FE-6F5B-4136-86B9-CC4F5B61B549}" destId="{0A95C827-E9D3-4AAF-BBB1-58F4AD9B8396}" srcOrd="13" destOrd="0" presId="urn:microsoft.com/office/officeart/2005/8/layout/list1"/>
    <dgm:cxn modelId="{EFA6610D-DA4A-4248-B4B8-DA2B729224DB}" type="presParOf" srcId="{C41815FE-6F5B-4136-86B9-CC4F5B61B549}" destId="{1E386000-6750-463E-9DB3-C7035A5C6B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3BEB0-A328-4761-8FAC-3881606F155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358C478B-9F92-4DFE-BBA9-8CB76C396EF0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8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Трудовые функции профессиональной деятельности педагога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(трудовые действия, необходимые умения,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необходимые знания, другие характеристики)</a:t>
          </a:r>
        </a:p>
      </dgm:t>
    </dgm:pt>
    <dgm:pt modelId="{2925949A-617A-4ED2-AA35-CFC5C36ABF6B}" type="parTrans" cxnId="{1F245C58-1805-457B-B21A-00DA45CC84F4}">
      <dgm:prSet/>
      <dgm:spPr/>
      <dgm:t>
        <a:bodyPr/>
        <a:lstStyle/>
        <a:p>
          <a:endParaRPr lang="ru-RU"/>
        </a:p>
      </dgm:t>
    </dgm:pt>
    <dgm:pt modelId="{E503A86B-D09E-4B9C-AADE-5A90BC7197D8}" type="sibTrans" cxnId="{1F245C58-1805-457B-B21A-00DA45CC84F4}">
      <dgm:prSet/>
      <dgm:spPr/>
      <dgm:t>
        <a:bodyPr/>
        <a:lstStyle/>
        <a:p>
          <a:endParaRPr lang="ru-RU"/>
        </a:p>
      </dgm:t>
    </dgm:pt>
    <dgm:pt modelId="{F454ACE8-6D86-4EB7-A1ED-CF627AB74D9D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Развивающая деятельность</a:t>
          </a:r>
        </a:p>
      </dgm:t>
    </dgm:pt>
    <dgm:pt modelId="{25671F84-E671-4167-A5A5-1B02A977D562}" type="parTrans" cxnId="{43FB307D-B9EF-4FB1-AA4F-9D01EB202A0D}">
      <dgm:prSet/>
      <dgm:spPr/>
      <dgm:t>
        <a:bodyPr/>
        <a:lstStyle/>
        <a:p>
          <a:endParaRPr lang="ru-RU"/>
        </a:p>
      </dgm:t>
    </dgm:pt>
    <dgm:pt modelId="{00B82AD7-7756-4BA4-9FFD-B44E21A0C608}" type="sibTrans" cxnId="{43FB307D-B9EF-4FB1-AA4F-9D01EB202A0D}">
      <dgm:prSet/>
      <dgm:spPr/>
      <dgm:t>
        <a:bodyPr/>
        <a:lstStyle/>
        <a:p>
          <a:endParaRPr lang="ru-RU"/>
        </a:p>
      </dgm:t>
    </dgm:pt>
    <dgm:pt modelId="{D33F157E-5A7E-4E65-91E2-64F2C237FB1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Общепедагогическая функция.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ОБУЧЕНИЕ</a:t>
          </a:r>
        </a:p>
      </dgm:t>
    </dgm:pt>
    <dgm:pt modelId="{181C981B-438A-4F91-A077-0B5776BE9FC5}" type="parTrans" cxnId="{98DB16F5-F5A9-409D-9642-32C63089907D}">
      <dgm:prSet/>
      <dgm:spPr/>
      <dgm:t>
        <a:bodyPr/>
        <a:lstStyle/>
        <a:p>
          <a:endParaRPr lang="ru-RU"/>
        </a:p>
      </dgm:t>
    </dgm:pt>
    <dgm:pt modelId="{EA28A143-6A36-44F4-8E42-B16BEC52C67E}" type="sibTrans" cxnId="{98DB16F5-F5A9-409D-9642-32C63089907D}">
      <dgm:prSet/>
      <dgm:spPr/>
      <dgm:t>
        <a:bodyPr/>
        <a:lstStyle/>
        <a:p>
          <a:endParaRPr lang="ru-RU"/>
        </a:p>
      </dgm:t>
    </dgm:pt>
    <dgm:pt modelId="{CABBB19B-70F1-4D89-A2DB-B4F13D9E7D09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Воспитательная деятельность</a:t>
          </a:r>
        </a:p>
      </dgm:t>
    </dgm:pt>
    <dgm:pt modelId="{01B45522-4B2D-481B-AB3E-19BD3AB04E3A}" type="parTrans" cxnId="{54104811-1A03-4F4A-ABE6-42BD075A4DC0}">
      <dgm:prSet/>
      <dgm:spPr/>
      <dgm:t>
        <a:bodyPr/>
        <a:lstStyle/>
        <a:p>
          <a:endParaRPr lang="ru-RU"/>
        </a:p>
      </dgm:t>
    </dgm:pt>
    <dgm:pt modelId="{8DB62F0B-6873-4334-A24B-CC7C55CB5176}" type="sibTrans" cxnId="{54104811-1A03-4F4A-ABE6-42BD075A4DC0}">
      <dgm:prSet/>
      <dgm:spPr/>
      <dgm:t>
        <a:bodyPr/>
        <a:lstStyle/>
        <a:p>
          <a:endParaRPr lang="ru-RU"/>
        </a:p>
      </dgm:t>
    </dgm:pt>
    <dgm:pt modelId="{81587B50-EEF8-4323-A2F0-FB1DCBEE381C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Педагогическая 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по реализации программ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дошкольного образования</a:t>
          </a:r>
        </a:p>
      </dgm:t>
    </dgm:pt>
    <dgm:pt modelId="{785BDE23-7942-4C04-9771-F63D57C728F3}" type="parTrans" cxnId="{619CB731-9326-48D2-8EAC-0162A312E830}">
      <dgm:prSet/>
      <dgm:spPr/>
      <dgm:t>
        <a:bodyPr/>
        <a:lstStyle/>
        <a:p>
          <a:endParaRPr lang="ru-RU"/>
        </a:p>
      </dgm:t>
    </dgm:pt>
    <dgm:pt modelId="{0FCA9F53-2815-4B0F-8150-83433E7087EE}" type="sibTrans" cxnId="{619CB731-9326-48D2-8EAC-0162A312E830}">
      <dgm:prSet/>
      <dgm:spPr/>
      <dgm:t>
        <a:bodyPr/>
        <a:lstStyle/>
        <a:p>
          <a:endParaRPr lang="ru-RU"/>
        </a:p>
      </dgm:t>
    </dgm:pt>
    <dgm:pt modelId="{E4BDA379-B86E-4749-BCA5-493F7B933F6E}" type="pres">
      <dgm:prSet presAssocID="{D0B3BEB0-A328-4761-8FAC-3881606F1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16B3BC-3A5E-4D44-9302-2DE9A049FAA9}" type="pres">
      <dgm:prSet presAssocID="{358C478B-9F92-4DFE-BBA9-8CB76C396EF0}" presName="hierRoot1" presStyleCnt="0">
        <dgm:presLayoutVars>
          <dgm:hierBranch val="r"/>
        </dgm:presLayoutVars>
      </dgm:prSet>
      <dgm:spPr/>
    </dgm:pt>
    <dgm:pt modelId="{780237E8-9BD4-45A0-BF9A-D3A2435A6C74}" type="pres">
      <dgm:prSet presAssocID="{358C478B-9F92-4DFE-BBA9-8CB76C396EF0}" presName="rootComposite1" presStyleCnt="0"/>
      <dgm:spPr/>
    </dgm:pt>
    <dgm:pt modelId="{8F496D1D-EFB4-4CC3-9140-A4F46D9691E7}" type="pres">
      <dgm:prSet presAssocID="{358C478B-9F92-4DFE-BBA9-8CB76C396EF0}" presName="rootText1" presStyleLbl="node0" presStyleIdx="0" presStyleCnt="1" custScaleX="371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7353E-5FBF-4FCA-880C-23312C39B4BA}" type="pres">
      <dgm:prSet presAssocID="{358C478B-9F92-4DFE-BBA9-8CB76C396E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C1EDAB-A99D-4CC5-8A9F-162A51980CAB}" type="pres">
      <dgm:prSet presAssocID="{358C478B-9F92-4DFE-BBA9-8CB76C396EF0}" presName="hierChild2" presStyleCnt="0"/>
      <dgm:spPr/>
    </dgm:pt>
    <dgm:pt modelId="{8F0F051A-B861-4794-85FC-3D237CCAFA91}" type="pres">
      <dgm:prSet presAssocID="{25671F84-E671-4167-A5A5-1B02A977D562}" presName="Name50" presStyleLbl="parChTrans1D2" presStyleIdx="0" presStyleCnt="4"/>
      <dgm:spPr/>
      <dgm:t>
        <a:bodyPr/>
        <a:lstStyle/>
        <a:p>
          <a:endParaRPr lang="ru-RU"/>
        </a:p>
      </dgm:t>
    </dgm:pt>
    <dgm:pt modelId="{5F9B9E36-3E18-4DE5-BA0F-BD91017D0AEE}" type="pres">
      <dgm:prSet presAssocID="{F454ACE8-6D86-4EB7-A1ED-CF627AB74D9D}" presName="hierRoot2" presStyleCnt="0">
        <dgm:presLayoutVars>
          <dgm:hierBranch/>
        </dgm:presLayoutVars>
      </dgm:prSet>
      <dgm:spPr/>
    </dgm:pt>
    <dgm:pt modelId="{127BF2C3-7D15-4917-A03D-611F077852B0}" type="pres">
      <dgm:prSet presAssocID="{F454ACE8-6D86-4EB7-A1ED-CF627AB74D9D}" presName="rootComposite" presStyleCnt="0"/>
      <dgm:spPr/>
    </dgm:pt>
    <dgm:pt modelId="{DC076D47-6569-469D-B90D-929E298F8931}" type="pres">
      <dgm:prSet presAssocID="{F454ACE8-6D86-4EB7-A1ED-CF627AB74D9D}" presName="rootText" presStyleLbl="node2" presStyleIdx="0" presStyleCnt="4" custScaleX="201750" custScaleY="10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564D3-BCE8-428C-9833-89E3708C8617}" type="pres">
      <dgm:prSet presAssocID="{F454ACE8-6D86-4EB7-A1ED-CF627AB74D9D}" presName="rootConnector" presStyleLbl="node2" presStyleIdx="0" presStyleCnt="4"/>
      <dgm:spPr/>
      <dgm:t>
        <a:bodyPr/>
        <a:lstStyle/>
        <a:p>
          <a:endParaRPr lang="ru-RU"/>
        </a:p>
      </dgm:t>
    </dgm:pt>
    <dgm:pt modelId="{455C3881-1C94-4CA7-B10C-DC5925C49FCC}" type="pres">
      <dgm:prSet presAssocID="{F454ACE8-6D86-4EB7-A1ED-CF627AB74D9D}" presName="hierChild4" presStyleCnt="0"/>
      <dgm:spPr/>
    </dgm:pt>
    <dgm:pt modelId="{F817352C-A611-4705-8653-4DEF74663CE0}" type="pres">
      <dgm:prSet presAssocID="{F454ACE8-6D86-4EB7-A1ED-CF627AB74D9D}" presName="hierChild5" presStyleCnt="0"/>
      <dgm:spPr/>
    </dgm:pt>
    <dgm:pt modelId="{46C03219-7478-470C-B930-D40ACE9FE2C6}" type="pres">
      <dgm:prSet presAssocID="{181C981B-438A-4F91-A077-0B5776BE9FC5}" presName="Name50" presStyleLbl="parChTrans1D2" presStyleIdx="1" presStyleCnt="4"/>
      <dgm:spPr/>
      <dgm:t>
        <a:bodyPr/>
        <a:lstStyle/>
        <a:p>
          <a:endParaRPr lang="ru-RU"/>
        </a:p>
      </dgm:t>
    </dgm:pt>
    <dgm:pt modelId="{A04D9609-B3F0-4B9D-A024-CA20BABE7EA5}" type="pres">
      <dgm:prSet presAssocID="{D33F157E-5A7E-4E65-91E2-64F2C237FB13}" presName="hierRoot2" presStyleCnt="0">
        <dgm:presLayoutVars>
          <dgm:hierBranch/>
        </dgm:presLayoutVars>
      </dgm:prSet>
      <dgm:spPr/>
    </dgm:pt>
    <dgm:pt modelId="{489A570D-F6D7-4F54-897F-266EBF63A4EE}" type="pres">
      <dgm:prSet presAssocID="{D33F157E-5A7E-4E65-91E2-64F2C237FB13}" presName="rootComposite" presStyleCnt="0"/>
      <dgm:spPr/>
    </dgm:pt>
    <dgm:pt modelId="{DA30A63B-E3FD-4791-B670-86F28F09572C}" type="pres">
      <dgm:prSet presAssocID="{D33F157E-5A7E-4E65-91E2-64F2C237FB13}" presName="rootText" presStyleLbl="node2" presStyleIdx="1" presStyleCnt="4" custScaleX="204594" custScaleY="105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C7C96-D811-4D4B-AE44-5803191B4396}" type="pres">
      <dgm:prSet presAssocID="{D33F157E-5A7E-4E65-91E2-64F2C237FB13}" presName="rootConnector" presStyleLbl="node2" presStyleIdx="1" presStyleCnt="4"/>
      <dgm:spPr/>
      <dgm:t>
        <a:bodyPr/>
        <a:lstStyle/>
        <a:p>
          <a:endParaRPr lang="ru-RU"/>
        </a:p>
      </dgm:t>
    </dgm:pt>
    <dgm:pt modelId="{4FF7E251-85B4-4067-A5F0-17C67EC292A8}" type="pres">
      <dgm:prSet presAssocID="{D33F157E-5A7E-4E65-91E2-64F2C237FB13}" presName="hierChild4" presStyleCnt="0"/>
      <dgm:spPr/>
    </dgm:pt>
    <dgm:pt modelId="{FA5F28DC-9C41-4BBA-9241-E57DD759D62D}" type="pres">
      <dgm:prSet presAssocID="{D33F157E-5A7E-4E65-91E2-64F2C237FB13}" presName="hierChild5" presStyleCnt="0"/>
      <dgm:spPr/>
    </dgm:pt>
    <dgm:pt modelId="{8032DE29-1A0A-4A44-961D-12A2B12A481E}" type="pres">
      <dgm:prSet presAssocID="{01B45522-4B2D-481B-AB3E-19BD3AB04E3A}" presName="Name50" presStyleLbl="parChTrans1D2" presStyleIdx="2" presStyleCnt="4"/>
      <dgm:spPr/>
      <dgm:t>
        <a:bodyPr/>
        <a:lstStyle/>
        <a:p>
          <a:endParaRPr lang="ru-RU"/>
        </a:p>
      </dgm:t>
    </dgm:pt>
    <dgm:pt modelId="{9B9CA941-4EEE-42FF-AD34-EFE887678BAC}" type="pres">
      <dgm:prSet presAssocID="{CABBB19B-70F1-4D89-A2DB-B4F13D9E7D09}" presName="hierRoot2" presStyleCnt="0">
        <dgm:presLayoutVars>
          <dgm:hierBranch/>
        </dgm:presLayoutVars>
      </dgm:prSet>
      <dgm:spPr/>
    </dgm:pt>
    <dgm:pt modelId="{DDBCC4AB-7510-4098-9C00-1EDAEB5EB391}" type="pres">
      <dgm:prSet presAssocID="{CABBB19B-70F1-4D89-A2DB-B4F13D9E7D09}" presName="rootComposite" presStyleCnt="0"/>
      <dgm:spPr/>
    </dgm:pt>
    <dgm:pt modelId="{1DF3899B-AAFC-46F9-BD9D-310405228FF6}" type="pres">
      <dgm:prSet presAssocID="{CABBB19B-70F1-4D89-A2DB-B4F13D9E7D09}" presName="rootText" presStyleLbl="node2" presStyleIdx="2" presStyleCnt="4" custScaleX="205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595C3-7940-4E93-ACD4-F9C10EB47210}" type="pres">
      <dgm:prSet presAssocID="{CABBB19B-70F1-4D89-A2DB-B4F13D9E7D09}" presName="rootConnector" presStyleLbl="node2" presStyleIdx="2" presStyleCnt="4"/>
      <dgm:spPr/>
      <dgm:t>
        <a:bodyPr/>
        <a:lstStyle/>
        <a:p>
          <a:endParaRPr lang="ru-RU"/>
        </a:p>
      </dgm:t>
    </dgm:pt>
    <dgm:pt modelId="{5EAC5CD2-158A-4A91-A63B-C0FB9A904B04}" type="pres">
      <dgm:prSet presAssocID="{CABBB19B-70F1-4D89-A2DB-B4F13D9E7D09}" presName="hierChild4" presStyleCnt="0"/>
      <dgm:spPr/>
    </dgm:pt>
    <dgm:pt modelId="{5100351C-274D-4738-A5EC-9EDB59107C35}" type="pres">
      <dgm:prSet presAssocID="{CABBB19B-70F1-4D89-A2DB-B4F13D9E7D09}" presName="hierChild5" presStyleCnt="0"/>
      <dgm:spPr/>
    </dgm:pt>
    <dgm:pt modelId="{7AEC762C-7E70-4CB3-9EAF-0B70B10053B1}" type="pres">
      <dgm:prSet presAssocID="{785BDE23-7942-4C04-9771-F63D57C728F3}" presName="Name50" presStyleLbl="parChTrans1D2" presStyleIdx="3" presStyleCnt="4"/>
      <dgm:spPr/>
      <dgm:t>
        <a:bodyPr/>
        <a:lstStyle/>
        <a:p>
          <a:endParaRPr lang="ru-RU"/>
        </a:p>
      </dgm:t>
    </dgm:pt>
    <dgm:pt modelId="{EFF3E587-6837-40DA-9F09-3254DB20DB23}" type="pres">
      <dgm:prSet presAssocID="{81587B50-EEF8-4323-A2F0-FB1DCBEE381C}" presName="hierRoot2" presStyleCnt="0">
        <dgm:presLayoutVars>
          <dgm:hierBranch/>
        </dgm:presLayoutVars>
      </dgm:prSet>
      <dgm:spPr/>
    </dgm:pt>
    <dgm:pt modelId="{3194D360-5573-4B7B-A45A-F360B67A0B93}" type="pres">
      <dgm:prSet presAssocID="{81587B50-EEF8-4323-A2F0-FB1DCBEE381C}" presName="rootComposite" presStyleCnt="0"/>
      <dgm:spPr/>
    </dgm:pt>
    <dgm:pt modelId="{D0A2BA6C-2CA4-4B3B-AEEE-14737BED4C26}" type="pres">
      <dgm:prSet presAssocID="{81587B50-EEF8-4323-A2F0-FB1DCBEE381C}" presName="rootText" presStyleLbl="node2" presStyleIdx="3" presStyleCnt="4" custScaleX="2081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6B4FB-6096-4FDB-95EA-5BBAFB0C34BA}" type="pres">
      <dgm:prSet presAssocID="{81587B50-EEF8-4323-A2F0-FB1DCBEE381C}" presName="rootConnector" presStyleLbl="node2" presStyleIdx="3" presStyleCnt="4"/>
      <dgm:spPr/>
      <dgm:t>
        <a:bodyPr/>
        <a:lstStyle/>
        <a:p>
          <a:endParaRPr lang="ru-RU"/>
        </a:p>
      </dgm:t>
    </dgm:pt>
    <dgm:pt modelId="{CAE9A25D-B81B-4F5B-B067-A64A7779E530}" type="pres">
      <dgm:prSet presAssocID="{81587B50-EEF8-4323-A2F0-FB1DCBEE381C}" presName="hierChild4" presStyleCnt="0"/>
      <dgm:spPr/>
    </dgm:pt>
    <dgm:pt modelId="{219B3E77-2FEA-4188-922D-914E49965C8D}" type="pres">
      <dgm:prSet presAssocID="{81587B50-EEF8-4323-A2F0-FB1DCBEE381C}" presName="hierChild5" presStyleCnt="0"/>
      <dgm:spPr/>
    </dgm:pt>
    <dgm:pt modelId="{47E0184D-FDFA-468B-9201-E78A1B602EF5}" type="pres">
      <dgm:prSet presAssocID="{358C478B-9F92-4DFE-BBA9-8CB76C396EF0}" presName="hierChild3" presStyleCnt="0"/>
      <dgm:spPr/>
    </dgm:pt>
  </dgm:ptLst>
  <dgm:cxnLst>
    <dgm:cxn modelId="{2419772A-F485-455D-92D7-513A6AB21F93}" type="presOf" srcId="{81587B50-EEF8-4323-A2F0-FB1DCBEE381C}" destId="{D366B4FB-6096-4FDB-95EA-5BBAFB0C34BA}" srcOrd="1" destOrd="0" presId="urn:microsoft.com/office/officeart/2005/8/layout/orgChart1"/>
    <dgm:cxn modelId="{D36663C8-2965-4E79-A4EA-D280E935E9A0}" type="presOf" srcId="{181C981B-438A-4F91-A077-0B5776BE9FC5}" destId="{46C03219-7478-470C-B930-D40ACE9FE2C6}" srcOrd="0" destOrd="0" presId="urn:microsoft.com/office/officeart/2005/8/layout/orgChart1"/>
    <dgm:cxn modelId="{2A3DCE10-1037-4BA1-B824-BE4F03EF8679}" type="presOf" srcId="{D0B3BEB0-A328-4761-8FAC-3881606F1556}" destId="{E4BDA379-B86E-4749-BCA5-493F7B933F6E}" srcOrd="0" destOrd="0" presId="urn:microsoft.com/office/officeart/2005/8/layout/orgChart1"/>
    <dgm:cxn modelId="{E5007615-9830-4A9D-9C0C-32A1FBDC6A87}" type="presOf" srcId="{D33F157E-5A7E-4E65-91E2-64F2C237FB13}" destId="{DA30A63B-E3FD-4791-B670-86F28F09572C}" srcOrd="0" destOrd="0" presId="urn:microsoft.com/office/officeart/2005/8/layout/orgChart1"/>
    <dgm:cxn modelId="{23242C11-DD69-4B98-A58D-3DF2C1DB3978}" type="presOf" srcId="{25671F84-E671-4167-A5A5-1B02A977D562}" destId="{8F0F051A-B861-4794-85FC-3D237CCAFA91}" srcOrd="0" destOrd="0" presId="urn:microsoft.com/office/officeart/2005/8/layout/orgChart1"/>
    <dgm:cxn modelId="{B1D3B9E1-E93A-451A-922F-3885071F2405}" type="presOf" srcId="{F454ACE8-6D86-4EB7-A1ED-CF627AB74D9D}" destId="{E9E564D3-BCE8-428C-9833-89E3708C8617}" srcOrd="1" destOrd="0" presId="urn:microsoft.com/office/officeart/2005/8/layout/orgChart1"/>
    <dgm:cxn modelId="{98DB16F5-F5A9-409D-9642-32C63089907D}" srcId="{358C478B-9F92-4DFE-BBA9-8CB76C396EF0}" destId="{D33F157E-5A7E-4E65-91E2-64F2C237FB13}" srcOrd="1" destOrd="0" parTransId="{181C981B-438A-4F91-A077-0B5776BE9FC5}" sibTransId="{EA28A143-6A36-44F4-8E42-B16BEC52C67E}"/>
    <dgm:cxn modelId="{43FB307D-B9EF-4FB1-AA4F-9D01EB202A0D}" srcId="{358C478B-9F92-4DFE-BBA9-8CB76C396EF0}" destId="{F454ACE8-6D86-4EB7-A1ED-CF627AB74D9D}" srcOrd="0" destOrd="0" parTransId="{25671F84-E671-4167-A5A5-1B02A977D562}" sibTransId="{00B82AD7-7756-4BA4-9FFD-B44E21A0C608}"/>
    <dgm:cxn modelId="{8CD34FE1-6B91-4574-A903-FF0CD6E655B3}" type="presOf" srcId="{358C478B-9F92-4DFE-BBA9-8CB76C396EF0}" destId="{8F496D1D-EFB4-4CC3-9140-A4F46D9691E7}" srcOrd="0" destOrd="0" presId="urn:microsoft.com/office/officeart/2005/8/layout/orgChart1"/>
    <dgm:cxn modelId="{D03F110A-5222-4DA8-B70C-9323A41C342E}" type="presOf" srcId="{CABBB19B-70F1-4D89-A2DB-B4F13D9E7D09}" destId="{6CF595C3-7940-4E93-ACD4-F9C10EB47210}" srcOrd="1" destOrd="0" presId="urn:microsoft.com/office/officeart/2005/8/layout/orgChart1"/>
    <dgm:cxn modelId="{1F245C58-1805-457B-B21A-00DA45CC84F4}" srcId="{D0B3BEB0-A328-4761-8FAC-3881606F1556}" destId="{358C478B-9F92-4DFE-BBA9-8CB76C396EF0}" srcOrd="0" destOrd="0" parTransId="{2925949A-617A-4ED2-AA35-CFC5C36ABF6B}" sibTransId="{E503A86B-D09E-4B9C-AADE-5A90BC7197D8}"/>
    <dgm:cxn modelId="{619CB731-9326-48D2-8EAC-0162A312E830}" srcId="{358C478B-9F92-4DFE-BBA9-8CB76C396EF0}" destId="{81587B50-EEF8-4323-A2F0-FB1DCBEE381C}" srcOrd="3" destOrd="0" parTransId="{785BDE23-7942-4C04-9771-F63D57C728F3}" sibTransId="{0FCA9F53-2815-4B0F-8150-83433E7087EE}"/>
    <dgm:cxn modelId="{65EB6DF9-506A-42C8-9BFF-9B3DAA1D919C}" type="presOf" srcId="{358C478B-9F92-4DFE-BBA9-8CB76C396EF0}" destId="{CD47353E-5FBF-4FCA-880C-23312C39B4BA}" srcOrd="1" destOrd="0" presId="urn:microsoft.com/office/officeart/2005/8/layout/orgChart1"/>
    <dgm:cxn modelId="{C715D749-C417-4505-8B89-2BE97E1953B5}" type="presOf" srcId="{F454ACE8-6D86-4EB7-A1ED-CF627AB74D9D}" destId="{DC076D47-6569-469D-B90D-929E298F8931}" srcOrd="0" destOrd="0" presId="urn:microsoft.com/office/officeart/2005/8/layout/orgChart1"/>
    <dgm:cxn modelId="{85949DE5-C00D-4F07-9E23-AAD94A285153}" type="presOf" srcId="{81587B50-EEF8-4323-A2F0-FB1DCBEE381C}" destId="{D0A2BA6C-2CA4-4B3B-AEEE-14737BED4C26}" srcOrd="0" destOrd="0" presId="urn:microsoft.com/office/officeart/2005/8/layout/orgChart1"/>
    <dgm:cxn modelId="{1B82B8A4-36B6-4E88-A047-C78DF383FB6D}" type="presOf" srcId="{01B45522-4B2D-481B-AB3E-19BD3AB04E3A}" destId="{8032DE29-1A0A-4A44-961D-12A2B12A481E}" srcOrd="0" destOrd="0" presId="urn:microsoft.com/office/officeart/2005/8/layout/orgChart1"/>
    <dgm:cxn modelId="{54104811-1A03-4F4A-ABE6-42BD075A4DC0}" srcId="{358C478B-9F92-4DFE-BBA9-8CB76C396EF0}" destId="{CABBB19B-70F1-4D89-A2DB-B4F13D9E7D09}" srcOrd="2" destOrd="0" parTransId="{01B45522-4B2D-481B-AB3E-19BD3AB04E3A}" sibTransId="{8DB62F0B-6873-4334-A24B-CC7C55CB5176}"/>
    <dgm:cxn modelId="{B89F71D1-3596-4BCE-BEAF-5609665075C5}" type="presOf" srcId="{785BDE23-7942-4C04-9771-F63D57C728F3}" destId="{7AEC762C-7E70-4CB3-9EAF-0B70B10053B1}" srcOrd="0" destOrd="0" presId="urn:microsoft.com/office/officeart/2005/8/layout/orgChart1"/>
    <dgm:cxn modelId="{4AA1397A-3481-4FEF-A57F-E48371B41E12}" type="presOf" srcId="{D33F157E-5A7E-4E65-91E2-64F2C237FB13}" destId="{3BCC7C96-D811-4D4B-AE44-5803191B4396}" srcOrd="1" destOrd="0" presId="urn:microsoft.com/office/officeart/2005/8/layout/orgChart1"/>
    <dgm:cxn modelId="{E7AB610B-6A94-4F51-BF22-38D563DB0C82}" type="presOf" srcId="{CABBB19B-70F1-4D89-A2DB-B4F13D9E7D09}" destId="{1DF3899B-AAFC-46F9-BD9D-310405228FF6}" srcOrd="0" destOrd="0" presId="urn:microsoft.com/office/officeart/2005/8/layout/orgChart1"/>
    <dgm:cxn modelId="{B8136C82-2A6C-4F8B-8D34-0C295BD56D03}" type="presParOf" srcId="{E4BDA379-B86E-4749-BCA5-493F7B933F6E}" destId="{4616B3BC-3A5E-4D44-9302-2DE9A049FAA9}" srcOrd="0" destOrd="0" presId="urn:microsoft.com/office/officeart/2005/8/layout/orgChart1"/>
    <dgm:cxn modelId="{6F49CAF9-F5B3-4BCF-8612-B6A956BC6DD9}" type="presParOf" srcId="{4616B3BC-3A5E-4D44-9302-2DE9A049FAA9}" destId="{780237E8-9BD4-45A0-BF9A-D3A2435A6C74}" srcOrd="0" destOrd="0" presId="urn:microsoft.com/office/officeart/2005/8/layout/orgChart1"/>
    <dgm:cxn modelId="{88EC70A8-3497-41D0-8EBF-016909309A87}" type="presParOf" srcId="{780237E8-9BD4-45A0-BF9A-D3A2435A6C74}" destId="{8F496D1D-EFB4-4CC3-9140-A4F46D9691E7}" srcOrd="0" destOrd="0" presId="urn:microsoft.com/office/officeart/2005/8/layout/orgChart1"/>
    <dgm:cxn modelId="{9670436E-E079-4FD1-8BC9-7671D3371CF0}" type="presParOf" srcId="{780237E8-9BD4-45A0-BF9A-D3A2435A6C74}" destId="{CD47353E-5FBF-4FCA-880C-23312C39B4BA}" srcOrd="1" destOrd="0" presId="urn:microsoft.com/office/officeart/2005/8/layout/orgChart1"/>
    <dgm:cxn modelId="{50A8713B-8BB7-4881-8B5A-CF3A883B978A}" type="presParOf" srcId="{4616B3BC-3A5E-4D44-9302-2DE9A049FAA9}" destId="{86C1EDAB-A99D-4CC5-8A9F-162A51980CAB}" srcOrd="1" destOrd="0" presId="urn:microsoft.com/office/officeart/2005/8/layout/orgChart1"/>
    <dgm:cxn modelId="{1D68A2E6-44B1-4D21-A606-81502115702C}" type="presParOf" srcId="{86C1EDAB-A99D-4CC5-8A9F-162A51980CAB}" destId="{8F0F051A-B861-4794-85FC-3D237CCAFA91}" srcOrd="0" destOrd="0" presId="urn:microsoft.com/office/officeart/2005/8/layout/orgChart1"/>
    <dgm:cxn modelId="{5255424F-4280-4B19-82D2-B4F4F1577DD5}" type="presParOf" srcId="{86C1EDAB-A99D-4CC5-8A9F-162A51980CAB}" destId="{5F9B9E36-3E18-4DE5-BA0F-BD91017D0AEE}" srcOrd="1" destOrd="0" presId="urn:microsoft.com/office/officeart/2005/8/layout/orgChart1"/>
    <dgm:cxn modelId="{5FF8430A-81E0-45A4-B3D3-8EEFA11C3532}" type="presParOf" srcId="{5F9B9E36-3E18-4DE5-BA0F-BD91017D0AEE}" destId="{127BF2C3-7D15-4917-A03D-611F077852B0}" srcOrd="0" destOrd="0" presId="urn:microsoft.com/office/officeart/2005/8/layout/orgChart1"/>
    <dgm:cxn modelId="{D73C10B9-22DA-43E2-8464-430C06A49EEC}" type="presParOf" srcId="{127BF2C3-7D15-4917-A03D-611F077852B0}" destId="{DC076D47-6569-469D-B90D-929E298F8931}" srcOrd="0" destOrd="0" presId="urn:microsoft.com/office/officeart/2005/8/layout/orgChart1"/>
    <dgm:cxn modelId="{7355DC27-A501-4A0C-BAFE-30F184FD5992}" type="presParOf" srcId="{127BF2C3-7D15-4917-A03D-611F077852B0}" destId="{E9E564D3-BCE8-428C-9833-89E3708C8617}" srcOrd="1" destOrd="0" presId="urn:microsoft.com/office/officeart/2005/8/layout/orgChart1"/>
    <dgm:cxn modelId="{E4B70B6D-55FE-4E6A-AF4D-4526565B10D2}" type="presParOf" srcId="{5F9B9E36-3E18-4DE5-BA0F-BD91017D0AEE}" destId="{455C3881-1C94-4CA7-B10C-DC5925C49FCC}" srcOrd="1" destOrd="0" presId="urn:microsoft.com/office/officeart/2005/8/layout/orgChart1"/>
    <dgm:cxn modelId="{7B8BAB41-23D8-49E4-9E67-7214F39FE90A}" type="presParOf" srcId="{5F9B9E36-3E18-4DE5-BA0F-BD91017D0AEE}" destId="{F817352C-A611-4705-8653-4DEF74663CE0}" srcOrd="2" destOrd="0" presId="urn:microsoft.com/office/officeart/2005/8/layout/orgChart1"/>
    <dgm:cxn modelId="{DE6FB9D5-3979-49F8-A26A-31EDEEFCEA7C}" type="presParOf" srcId="{86C1EDAB-A99D-4CC5-8A9F-162A51980CAB}" destId="{46C03219-7478-470C-B930-D40ACE9FE2C6}" srcOrd="2" destOrd="0" presId="urn:microsoft.com/office/officeart/2005/8/layout/orgChart1"/>
    <dgm:cxn modelId="{A6865BA0-3A39-4500-B603-E3C259833721}" type="presParOf" srcId="{86C1EDAB-A99D-4CC5-8A9F-162A51980CAB}" destId="{A04D9609-B3F0-4B9D-A024-CA20BABE7EA5}" srcOrd="3" destOrd="0" presId="urn:microsoft.com/office/officeart/2005/8/layout/orgChart1"/>
    <dgm:cxn modelId="{D5A16F1A-1C96-4F36-ADA9-2962A930C1BE}" type="presParOf" srcId="{A04D9609-B3F0-4B9D-A024-CA20BABE7EA5}" destId="{489A570D-F6D7-4F54-897F-266EBF63A4EE}" srcOrd="0" destOrd="0" presId="urn:microsoft.com/office/officeart/2005/8/layout/orgChart1"/>
    <dgm:cxn modelId="{8E107E4F-395E-49AA-8181-2C6358B884A4}" type="presParOf" srcId="{489A570D-F6D7-4F54-897F-266EBF63A4EE}" destId="{DA30A63B-E3FD-4791-B670-86F28F09572C}" srcOrd="0" destOrd="0" presId="urn:microsoft.com/office/officeart/2005/8/layout/orgChart1"/>
    <dgm:cxn modelId="{8B7402C2-7EF7-459C-99BB-4637B2F80A98}" type="presParOf" srcId="{489A570D-F6D7-4F54-897F-266EBF63A4EE}" destId="{3BCC7C96-D811-4D4B-AE44-5803191B4396}" srcOrd="1" destOrd="0" presId="urn:microsoft.com/office/officeart/2005/8/layout/orgChart1"/>
    <dgm:cxn modelId="{C0539CA0-48A4-467B-93B7-3634AB88FED4}" type="presParOf" srcId="{A04D9609-B3F0-4B9D-A024-CA20BABE7EA5}" destId="{4FF7E251-85B4-4067-A5F0-17C67EC292A8}" srcOrd="1" destOrd="0" presId="urn:microsoft.com/office/officeart/2005/8/layout/orgChart1"/>
    <dgm:cxn modelId="{18035415-8648-4540-9720-33F80D2C9251}" type="presParOf" srcId="{A04D9609-B3F0-4B9D-A024-CA20BABE7EA5}" destId="{FA5F28DC-9C41-4BBA-9241-E57DD759D62D}" srcOrd="2" destOrd="0" presId="urn:microsoft.com/office/officeart/2005/8/layout/orgChart1"/>
    <dgm:cxn modelId="{8FB74779-A5FF-4D69-945B-D8E57020963C}" type="presParOf" srcId="{86C1EDAB-A99D-4CC5-8A9F-162A51980CAB}" destId="{8032DE29-1A0A-4A44-961D-12A2B12A481E}" srcOrd="4" destOrd="0" presId="urn:microsoft.com/office/officeart/2005/8/layout/orgChart1"/>
    <dgm:cxn modelId="{D1878E1E-BB48-48A6-B88F-85F049643B4B}" type="presParOf" srcId="{86C1EDAB-A99D-4CC5-8A9F-162A51980CAB}" destId="{9B9CA941-4EEE-42FF-AD34-EFE887678BAC}" srcOrd="5" destOrd="0" presId="urn:microsoft.com/office/officeart/2005/8/layout/orgChart1"/>
    <dgm:cxn modelId="{352DF419-54B1-41E2-971D-28B8EA88A287}" type="presParOf" srcId="{9B9CA941-4EEE-42FF-AD34-EFE887678BAC}" destId="{DDBCC4AB-7510-4098-9C00-1EDAEB5EB391}" srcOrd="0" destOrd="0" presId="urn:microsoft.com/office/officeart/2005/8/layout/orgChart1"/>
    <dgm:cxn modelId="{2A3B9E9C-CDD5-4F3B-A6A8-F1AE7D7396C4}" type="presParOf" srcId="{DDBCC4AB-7510-4098-9C00-1EDAEB5EB391}" destId="{1DF3899B-AAFC-46F9-BD9D-310405228FF6}" srcOrd="0" destOrd="0" presId="urn:microsoft.com/office/officeart/2005/8/layout/orgChart1"/>
    <dgm:cxn modelId="{E9C46944-CBA5-4087-B4E5-E6B27147274E}" type="presParOf" srcId="{DDBCC4AB-7510-4098-9C00-1EDAEB5EB391}" destId="{6CF595C3-7940-4E93-ACD4-F9C10EB47210}" srcOrd="1" destOrd="0" presId="urn:microsoft.com/office/officeart/2005/8/layout/orgChart1"/>
    <dgm:cxn modelId="{9E6C3477-4D7F-4C8C-AFA9-900E648781BC}" type="presParOf" srcId="{9B9CA941-4EEE-42FF-AD34-EFE887678BAC}" destId="{5EAC5CD2-158A-4A91-A63B-C0FB9A904B04}" srcOrd="1" destOrd="0" presId="urn:microsoft.com/office/officeart/2005/8/layout/orgChart1"/>
    <dgm:cxn modelId="{31B2FC70-2BC3-4BEF-9520-1EC8B2356243}" type="presParOf" srcId="{9B9CA941-4EEE-42FF-AD34-EFE887678BAC}" destId="{5100351C-274D-4738-A5EC-9EDB59107C35}" srcOrd="2" destOrd="0" presId="urn:microsoft.com/office/officeart/2005/8/layout/orgChart1"/>
    <dgm:cxn modelId="{91D959D0-CADC-4637-9C3D-872E059D8277}" type="presParOf" srcId="{86C1EDAB-A99D-4CC5-8A9F-162A51980CAB}" destId="{7AEC762C-7E70-4CB3-9EAF-0B70B10053B1}" srcOrd="6" destOrd="0" presId="urn:microsoft.com/office/officeart/2005/8/layout/orgChart1"/>
    <dgm:cxn modelId="{E6637B20-97E5-44A0-A09A-B717E4F79F41}" type="presParOf" srcId="{86C1EDAB-A99D-4CC5-8A9F-162A51980CAB}" destId="{EFF3E587-6837-40DA-9F09-3254DB20DB23}" srcOrd="7" destOrd="0" presId="urn:microsoft.com/office/officeart/2005/8/layout/orgChart1"/>
    <dgm:cxn modelId="{781EC017-DFA2-4682-83AA-BBCEA7E905E0}" type="presParOf" srcId="{EFF3E587-6837-40DA-9F09-3254DB20DB23}" destId="{3194D360-5573-4B7B-A45A-F360B67A0B93}" srcOrd="0" destOrd="0" presId="urn:microsoft.com/office/officeart/2005/8/layout/orgChart1"/>
    <dgm:cxn modelId="{D3DDC4ED-BD87-446E-BD2D-43877D3A5506}" type="presParOf" srcId="{3194D360-5573-4B7B-A45A-F360B67A0B93}" destId="{D0A2BA6C-2CA4-4B3B-AEEE-14737BED4C26}" srcOrd="0" destOrd="0" presId="urn:microsoft.com/office/officeart/2005/8/layout/orgChart1"/>
    <dgm:cxn modelId="{45777913-45C8-442D-9BE8-A1BD8B39CD9E}" type="presParOf" srcId="{3194D360-5573-4B7B-A45A-F360B67A0B93}" destId="{D366B4FB-6096-4FDB-95EA-5BBAFB0C34BA}" srcOrd="1" destOrd="0" presId="urn:microsoft.com/office/officeart/2005/8/layout/orgChart1"/>
    <dgm:cxn modelId="{CD82E5A3-73ED-4376-9DDF-E66A2EBD9DAE}" type="presParOf" srcId="{EFF3E587-6837-40DA-9F09-3254DB20DB23}" destId="{CAE9A25D-B81B-4F5B-B067-A64A7779E530}" srcOrd="1" destOrd="0" presId="urn:microsoft.com/office/officeart/2005/8/layout/orgChart1"/>
    <dgm:cxn modelId="{F703B2B8-D23D-4378-A2A4-F4A90F5C0267}" type="presParOf" srcId="{EFF3E587-6837-40DA-9F09-3254DB20DB23}" destId="{219B3E77-2FEA-4188-922D-914E49965C8D}" srcOrd="2" destOrd="0" presId="urn:microsoft.com/office/officeart/2005/8/layout/orgChart1"/>
    <dgm:cxn modelId="{A67A0096-85DC-4572-B55F-E57DB67C4AF9}" type="presParOf" srcId="{4616B3BC-3A5E-4D44-9302-2DE9A049FAA9}" destId="{47E0184D-FDFA-468B-9201-E78A1B602E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680F6A-7898-4CB0-A004-3388532150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55B680F-7A86-471C-A276-9B4D12323BB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НЕОБХОДИМЫЕ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 УМЕНИЯ</a:t>
          </a:r>
        </a:p>
      </dgm:t>
    </dgm:pt>
    <dgm:pt modelId="{4BAE62C8-CDAD-4467-95B9-0051D74B44A7}" type="parTrans" cxnId="{E128215A-2C4A-4ADF-A335-E0C798B9852F}">
      <dgm:prSet/>
      <dgm:spPr/>
      <dgm:t>
        <a:bodyPr/>
        <a:lstStyle/>
        <a:p>
          <a:endParaRPr lang="ru-RU"/>
        </a:p>
      </dgm:t>
    </dgm:pt>
    <dgm:pt modelId="{30D13325-086B-4D78-91D5-84A9BDC14637}" type="sibTrans" cxnId="{E128215A-2C4A-4ADF-A335-E0C798B9852F}">
      <dgm:prSet/>
      <dgm:spPr/>
      <dgm:t>
        <a:bodyPr/>
        <a:lstStyle/>
        <a:p>
          <a:endParaRPr lang="ru-RU"/>
        </a:p>
      </dgm:t>
    </dgm:pt>
    <dgm:pt modelId="{D4ACE6FC-1D67-4FF1-9626-D0F4A611F5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ОРГАНИЗОВЫВАТЬ ВИДЫ ДЕЯТЕЛЬНОСТИ</a:t>
          </a:r>
        </a:p>
      </dgm:t>
    </dgm:pt>
    <dgm:pt modelId="{1FEE5065-55A5-42DE-81A0-4491CE4953F5}" type="parTrans" cxnId="{8168E8C6-621B-4306-AECD-DC03106DEDB7}">
      <dgm:prSet/>
      <dgm:spPr/>
      <dgm:t>
        <a:bodyPr/>
        <a:lstStyle/>
        <a:p>
          <a:endParaRPr lang="ru-RU"/>
        </a:p>
      </dgm:t>
    </dgm:pt>
    <dgm:pt modelId="{58BB2D11-1C27-46C0-A7C0-6A016B150479}" type="sibTrans" cxnId="{8168E8C6-621B-4306-AECD-DC03106DEDB7}">
      <dgm:prSet/>
      <dgm:spPr/>
      <dgm:t>
        <a:bodyPr/>
        <a:lstStyle/>
        <a:p>
          <a:endParaRPr lang="ru-RU"/>
        </a:p>
      </dgm:t>
    </dgm:pt>
    <dgm:pt modelId="{043362D2-507C-4314-A09F-E4EA812BF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ПРИМЕНЯТЬ МЕТОДЫ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ФИЗИЧЕСКОГО, ПОЗНАВАТЕЛЬНОГО И ЛИЧНОСТНОГО РАЗВИТИЯ ДЕТЕЙ</a:t>
          </a:r>
        </a:p>
      </dgm:t>
    </dgm:pt>
    <dgm:pt modelId="{9163ED74-1C84-40CD-8281-D4BB7AF3858F}" type="parTrans" cxnId="{77DE91F0-D531-4BF8-80E0-DAB4033F973B}">
      <dgm:prSet/>
      <dgm:spPr/>
      <dgm:t>
        <a:bodyPr/>
        <a:lstStyle/>
        <a:p>
          <a:endParaRPr lang="ru-RU"/>
        </a:p>
      </dgm:t>
    </dgm:pt>
    <dgm:pt modelId="{1C1AC94B-BEA0-43E9-8CA1-937F333B9B8E}" type="sibTrans" cxnId="{77DE91F0-D531-4BF8-80E0-DAB4033F973B}">
      <dgm:prSet/>
      <dgm:spPr/>
      <dgm:t>
        <a:bodyPr/>
        <a:lstStyle/>
        <a:p>
          <a:endParaRPr lang="ru-RU"/>
        </a:p>
      </dgm:t>
    </dgm:pt>
    <dgm:pt modelId="{CB9BA87A-FFB0-4C1C-8176-4B460A9CA3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ИСПОЛЬЗОВАТЬ МЕТОДЫ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И СРЕДСТВА АНАЛИЗА МОНИТОРИНГА</a:t>
          </a:r>
        </a:p>
      </dgm:t>
    </dgm:pt>
    <dgm:pt modelId="{7771142C-7E7F-4983-9B80-BB9E9FE517F6}" type="parTrans" cxnId="{5E6D7437-B15A-455F-99F9-4EF85C963014}">
      <dgm:prSet/>
      <dgm:spPr/>
      <dgm:t>
        <a:bodyPr/>
        <a:lstStyle/>
        <a:p>
          <a:endParaRPr lang="ru-RU"/>
        </a:p>
      </dgm:t>
    </dgm:pt>
    <dgm:pt modelId="{E2834EC6-9329-4D01-92E7-B2412CB488AA}" type="sibTrans" cxnId="{5E6D7437-B15A-455F-99F9-4EF85C963014}">
      <dgm:prSet/>
      <dgm:spPr/>
      <dgm:t>
        <a:bodyPr/>
        <a:lstStyle/>
        <a:p>
          <a:endParaRPr lang="ru-RU"/>
        </a:p>
      </dgm:t>
    </dgm:pt>
    <dgm:pt modelId="{E2FE68F1-8A8D-4BBF-804B-44DB440A39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ВЛАДЕТЬ ВСЕМИ ВИДАМИ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 РАЗВИВАЮЩЕЙ ДЕЯТЕЛЬНОСТИ ДОШКОЛЬНИКА</a:t>
          </a:r>
        </a:p>
      </dgm:t>
    </dgm:pt>
    <dgm:pt modelId="{80DA4F08-3709-4F69-86B3-A6D8EBB921EB}" type="parTrans" cxnId="{0F2D8B84-E497-4CC6-8176-5C665A9846DF}">
      <dgm:prSet/>
      <dgm:spPr/>
      <dgm:t>
        <a:bodyPr/>
        <a:lstStyle/>
        <a:p>
          <a:endParaRPr lang="ru-RU"/>
        </a:p>
      </dgm:t>
    </dgm:pt>
    <dgm:pt modelId="{A9B911A3-B51F-49F0-B26E-8E65231B58BB}" type="sibTrans" cxnId="{0F2D8B84-E497-4CC6-8176-5C665A9846DF}">
      <dgm:prSet/>
      <dgm:spPr/>
      <dgm:t>
        <a:bodyPr/>
        <a:lstStyle/>
        <a:p>
          <a:endParaRPr lang="ru-RU"/>
        </a:p>
      </dgm:t>
    </dgm:pt>
    <dgm:pt modelId="{AF134A72-D15C-459D-A6F5-BBAE2A82FE5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ВЫСТРАИВАТЬ ПАРТНЁРСКИЕ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ОТНОШЕНИЯ С РОДИТЕЛЯМИ ДЕТЕЙ</a:t>
          </a:r>
        </a:p>
      </dgm:t>
    </dgm:pt>
    <dgm:pt modelId="{40A54D6B-AD21-4E22-809C-9CBBBE778BDA}" type="parTrans" cxnId="{1E8E90C2-0A45-415C-8572-A38117197DD2}">
      <dgm:prSet/>
      <dgm:spPr/>
      <dgm:t>
        <a:bodyPr/>
        <a:lstStyle/>
        <a:p>
          <a:endParaRPr lang="ru-RU"/>
        </a:p>
      </dgm:t>
    </dgm:pt>
    <dgm:pt modelId="{BFB54DEA-EAA0-47E1-8CC0-1335A0CFC22F}" type="sibTrans" cxnId="{1E8E90C2-0A45-415C-8572-A38117197DD2}">
      <dgm:prSet/>
      <dgm:spPr/>
      <dgm:t>
        <a:bodyPr/>
        <a:lstStyle/>
        <a:p>
          <a:endParaRPr lang="ru-RU"/>
        </a:p>
      </dgm:t>
    </dgm:pt>
    <dgm:pt modelId="{D0292CFF-854E-4C5C-82BF-EC23477F181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ВЛАДЕТЬ ИКТ-КОМПЕТЕНТНОСТЯМИ</a:t>
          </a:r>
        </a:p>
      </dgm:t>
    </dgm:pt>
    <dgm:pt modelId="{F8F308B2-5B52-470D-A9EC-9F7D12224480}" type="parTrans" cxnId="{0DFFAD52-9105-4772-A18A-D3964054C18A}">
      <dgm:prSet/>
      <dgm:spPr/>
      <dgm:t>
        <a:bodyPr/>
        <a:lstStyle/>
        <a:p>
          <a:endParaRPr lang="ru-RU"/>
        </a:p>
      </dgm:t>
    </dgm:pt>
    <dgm:pt modelId="{83B43977-B9E1-485C-AA92-8797B0658E0D}" type="sibTrans" cxnId="{0DFFAD52-9105-4772-A18A-D3964054C18A}">
      <dgm:prSet/>
      <dgm:spPr/>
      <dgm:t>
        <a:bodyPr/>
        <a:lstStyle/>
        <a:p>
          <a:endParaRPr lang="ru-RU"/>
        </a:p>
      </dgm:t>
    </dgm:pt>
    <dgm:pt modelId="{905C7344-1C14-46FB-BE94-DCB71DC157A4}" type="pres">
      <dgm:prSet presAssocID="{F3680F6A-7898-4CB0-A004-3388532150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01E089-6E3B-4F35-97A7-36ECCBC95DC1}" type="pres">
      <dgm:prSet presAssocID="{A55B680F-7A86-471C-A276-9B4D12323BB1}" presName="hierRoot1" presStyleCnt="0">
        <dgm:presLayoutVars>
          <dgm:hierBranch val="r"/>
        </dgm:presLayoutVars>
      </dgm:prSet>
      <dgm:spPr/>
    </dgm:pt>
    <dgm:pt modelId="{DAC3D482-55FD-49EC-BDF9-64D1E2C80054}" type="pres">
      <dgm:prSet presAssocID="{A55B680F-7A86-471C-A276-9B4D12323BB1}" presName="rootComposite1" presStyleCnt="0"/>
      <dgm:spPr/>
    </dgm:pt>
    <dgm:pt modelId="{956DD90B-31B0-442B-851E-FBB25F038D0F}" type="pres">
      <dgm:prSet presAssocID="{A55B680F-7A86-471C-A276-9B4D12323BB1}" presName="rootText1" presStyleLbl="node0" presStyleIdx="0" presStyleCnt="1" custScaleX="192206" custScaleY="167563" custLinFactNeighborX="1024" custLinFactNeighborY="-5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CF0E62-A734-47F0-A0BB-05FD8F787322}" type="pres">
      <dgm:prSet presAssocID="{A55B680F-7A86-471C-A276-9B4D12323BB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40C44F-9E73-4475-97F4-94644A029213}" type="pres">
      <dgm:prSet presAssocID="{A55B680F-7A86-471C-A276-9B4D12323BB1}" presName="hierChild2" presStyleCnt="0"/>
      <dgm:spPr/>
    </dgm:pt>
    <dgm:pt modelId="{EBC8A2D9-0620-4CD5-8AD3-BFF74ABE3C73}" type="pres">
      <dgm:prSet presAssocID="{1FEE5065-55A5-42DE-81A0-4491CE4953F5}" presName="Name50" presStyleLbl="parChTrans1D2" presStyleIdx="0" presStyleCnt="6"/>
      <dgm:spPr/>
      <dgm:t>
        <a:bodyPr/>
        <a:lstStyle/>
        <a:p>
          <a:endParaRPr lang="ru-RU"/>
        </a:p>
      </dgm:t>
    </dgm:pt>
    <dgm:pt modelId="{7F95CD7E-08C5-4404-90F4-6273FDCFAA5F}" type="pres">
      <dgm:prSet presAssocID="{D4ACE6FC-1D67-4FF1-9626-D0F4A611F5C6}" presName="hierRoot2" presStyleCnt="0">
        <dgm:presLayoutVars>
          <dgm:hierBranch/>
        </dgm:presLayoutVars>
      </dgm:prSet>
      <dgm:spPr/>
    </dgm:pt>
    <dgm:pt modelId="{10CD3932-54F7-41FA-BDB3-433DC0F3952E}" type="pres">
      <dgm:prSet presAssocID="{D4ACE6FC-1D67-4FF1-9626-D0F4A611F5C6}" presName="rootComposite" presStyleCnt="0"/>
      <dgm:spPr/>
    </dgm:pt>
    <dgm:pt modelId="{4ABD3E96-DDCB-4DE3-899F-DCDBAD195350}" type="pres">
      <dgm:prSet presAssocID="{D4ACE6FC-1D67-4FF1-9626-D0F4A611F5C6}" presName="rootText" presStyleLbl="node2" presStyleIdx="0" presStyleCnt="6" custScaleX="327879" custScaleY="120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AC7BD-F372-4FC6-BC56-CF07FB21AD06}" type="pres">
      <dgm:prSet presAssocID="{D4ACE6FC-1D67-4FF1-9626-D0F4A611F5C6}" presName="rootConnector" presStyleLbl="node2" presStyleIdx="0" presStyleCnt="6"/>
      <dgm:spPr/>
      <dgm:t>
        <a:bodyPr/>
        <a:lstStyle/>
        <a:p>
          <a:endParaRPr lang="ru-RU"/>
        </a:p>
      </dgm:t>
    </dgm:pt>
    <dgm:pt modelId="{DD0A4B69-49EF-45EA-B549-C349BE7C476A}" type="pres">
      <dgm:prSet presAssocID="{D4ACE6FC-1D67-4FF1-9626-D0F4A611F5C6}" presName="hierChild4" presStyleCnt="0"/>
      <dgm:spPr/>
    </dgm:pt>
    <dgm:pt modelId="{044E2214-2A13-4E5C-96FF-E1DAF16F7A85}" type="pres">
      <dgm:prSet presAssocID="{D4ACE6FC-1D67-4FF1-9626-D0F4A611F5C6}" presName="hierChild5" presStyleCnt="0"/>
      <dgm:spPr/>
    </dgm:pt>
    <dgm:pt modelId="{9F4FA1C4-E954-43A1-B8B1-7D7964F221C8}" type="pres">
      <dgm:prSet presAssocID="{9163ED74-1C84-40CD-8281-D4BB7AF3858F}" presName="Name50" presStyleLbl="parChTrans1D2" presStyleIdx="1" presStyleCnt="6"/>
      <dgm:spPr/>
      <dgm:t>
        <a:bodyPr/>
        <a:lstStyle/>
        <a:p>
          <a:endParaRPr lang="ru-RU"/>
        </a:p>
      </dgm:t>
    </dgm:pt>
    <dgm:pt modelId="{96C1CBDB-C532-4D18-A3AC-28D4F15791C2}" type="pres">
      <dgm:prSet presAssocID="{043362D2-507C-4314-A09F-E4EA812BF05E}" presName="hierRoot2" presStyleCnt="0">
        <dgm:presLayoutVars>
          <dgm:hierBranch/>
        </dgm:presLayoutVars>
      </dgm:prSet>
      <dgm:spPr/>
    </dgm:pt>
    <dgm:pt modelId="{0916311E-3AFE-471B-BCB5-7F29731F7FA1}" type="pres">
      <dgm:prSet presAssocID="{043362D2-507C-4314-A09F-E4EA812BF05E}" presName="rootComposite" presStyleCnt="0"/>
      <dgm:spPr/>
    </dgm:pt>
    <dgm:pt modelId="{D33F6E98-27A8-4AF3-95F9-A31022847ACD}" type="pres">
      <dgm:prSet presAssocID="{043362D2-507C-4314-A09F-E4EA812BF05E}" presName="rootText" presStyleLbl="node2" presStyleIdx="1" presStyleCnt="6" custScaleX="330431" custScaleY="133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0B31EF-EECC-4177-8C5F-4F17D756D238}" type="pres">
      <dgm:prSet presAssocID="{043362D2-507C-4314-A09F-E4EA812BF05E}" presName="rootConnector" presStyleLbl="node2" presStyleIdx="1" presStyleCnt="6"/>
      <dgm:spPr/>
      <dgm:t>
        <a:bodyPr/>
        <a:lstStyle/>
        <a:p>
          <a:endParaRPr lang="ru-RU"/>
        </a:p>
      </dgm:t>
    </dgm:pt>
    <dgm:pt modelId="{9E899503-9B5C-4871-87C6-6FE03F63FD5B}" type="pres">
      <dgm:prSet presAssocID="{043362D2-507C-4314-A09F-E4EA812BF05E}" presName="hierChild4" presStyleCnt="0"/>
      <dgm:spPr/>
    </dgm:pt>
    <dgm:pt modelId="{BA969BD4-8C0C-412F-95D1-E17722B5A94A}" type="pres">
      <dgm:prSet presAssocID="{043362D2-507C-4314-A09F-E4EA812BF05E}" presName="hierChild5" presStyleCnt="0"/>
      <dgm:spPr/>
    </dgm:pt>
    <dgm:pt modelId="{ACC5C427-445B-41AD-945E-06789B9265E6}" type="pres">
      <dgm:prSet presAssocID="{7771142C-7E7F-4983-9B80-BB9E9FE517F6}" presName="Name50" presStyleLbl="parChTrans1D2" presStyleIdx="2" presStyleCnt="6"/>
      <dgm:spPr/>
      <dgm:t>
        <a:bodyPr/>
        <a:lstStyle/>
        <a:p>
          <a:endParaRPr lang="ru-RU"/>
        </a:p>
      </dgm:t>
    </dgm:pt>
    <dgm:pt modelId="{F62547D8-1849-417F-8B3F-C6DDC7548D0E}" type="pres">
      <dgm:prSet presAssocID="{CB9BA87A-FFB0-4C1C-8176-4B460A9CA325}" presName="hierRoot2" presStyleCnt="0">
        <dgm:presLayoutVars>
          <dgm:hierBranch/>
        </dgm:presLayoutVars>
      </dgm:prSet>
      <dgm:spPr/>
    </dgm:pt>
    <dgm:pt modelId="{7588EA2C-B77B-4020-A4BF-496AAE0FD882}" type="pres">
      <dgm:prSet presAssocID="{CB9BA87A-FFB0-4C1C-8176-4B460A9CA325}" presName="rootComposite" presStyleCnt="0"/>
      <dgm:spPr/>
    </dgm:pt>
    <dgm:pt modelId="{940EB69C-74FD-485B-A0D1-AB4F303FC45B}" type="pres">
      <dgm:prSet presAssocID="{CB9BA87A-FFB0-4C1C-8176-4B460A9CA325}" presName="rootText" presStyleLbl="node2" presStyleIdx="2" presStyleCnt="6" custScaleX="334660" custScaleY="132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24CFEC-4067-42AE-A455-247B476CB19D}" type="pres">
      <dgm:prSet presAssocID="{CB9BA87A-FFB0-4C1C-8176-4B460A9CA325}" presName="rootConnector" presStyleLbl="node2" presStyleIdx="2" presStyleCnt="6"/>
      <dgm:spPr/>
      <dgm:t>
        <a:bodyPr/>
        <a:lstStyle/>
        <a:p>
          <a:endParaRPr lang="ru-RU"/>
        </a:p>
      </dgm:t>
    </dgm:pt>
    <dgm:pt modelId="{3A1FCF73-4A26-4DC7-9E74-FEDAFFFC2AD8}" type="pres">
      <dgm:prSet presAssocID="{CB9BA87A-FFB0-4C1C-8176-4B460A9CA325}" presName="hierChild4" presStyleCnt="0"/>
      <dgm:spPr/>
    </dgm:pt>
    <dgm:pt modelId="{13237E3B-A286-4A28-A50E-96D6CD9732D8}" type="pres">
      <dgm:prSet presAssocID="{CB9BA87A-FFB0-4C1C-8176-4B460A9CA325}" presName="hierChild5" presStyleCnt="0"/>
      <dgm:spPr/>
    </dgm:pt>
    <dgm:pt modelId="{7061248E-1A6F-479F-A4D0-D347B78C9233}" type="pres">
      <dgm:prSet presAssocID="{80DA4F08-3709-4F69-86B3-A6D8EBB921EB}" presName="Name50" presStyleLbl="parChTrans1D2" presStyleIdx="3" presStyleCnt="6"/>
      <dgm:spPr/>
      <dgm:t>
        <a:bodyPr/>
        <a:lstStyle/>
        <a:p>
          <a:endParaRPr lang="ru-RU"/>
        </a:p>
      </dgm:t>
    </dgm:pt>
    <dgm:pt modelId="{E5AE35FD-A0A5-4705-A27F-546700BD1FF7}" type="pres">
      <dgm:prSet presAssocID="{E2FE68F1-8A8D-4BBF-804B-44DB440A39BE}" presName="hierRoot2" presStyleCnt="0">
        <dgm:presLayoutVars>
          <dgm:hierBranch/>
        </dgm:presLayoutVars>
      </dgm:prSet>
      <dgm:spPr/>
    </dgm:pt>
    <dgm:pt modelId="{060744A2-35C2-48B5-BBE7-2D254904CFC0}" type="pres">
      <dgm:prSet presAssocID="{E2FE68F1-8A8D-4BBF-804B-44DB440A39BE}" presName="rootComposite" presStyleCnt="0"/>
      <dgm:spPr/>
    </dgm:pt>
    <dgm:pt modelId="{CFFD1A33-FE39-4425-B684-EF4C5D391B95}" type="pres">
      <dgm:prSet presAssocID="{E2FE68F1-8A8D-4BBF-804B-44DB440A39BE}" presName="rootText" presStyleLbl="node2" presStyleIdx="3" presStyleCnt="6" custScaleX="330693" custScaleY="102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F07094-6EBB-40E4-9CA5-29C0DDAAF1CF}" type="pres">
      <dgm:prSet presAssocID="{E2FE68F1-8A8D-4BBF-804B-44DB440A39BE}" presName="rootConnector" presStyleLbl="node2" presStyleIdx="3" presStyleCnt="6"/>
      <dgm:spPr/>
      <dgm:t>
        <a:bodyPr/>
        <a:lstStyle/>
        <a:p>
          <a:endParaRPr lang="ru-RU"/>
        </a:p>
      </dgm:t>
    </dgm:pt>
    <dgm:pt modelId="{2C39C467-F631-46FB-BE48-BB16E6EC1AEE}" type="pres">
      <dgm:prSet presAssocID="{E2FE68F1-8A8D-4BBF-804B-44DB440A39BE}" presName="hierChild4" presStyleCnt="0"/>
      <dgm:spPr/>
    </dgm:pt>
    <dgm:pt modelId="{3CCBE500-80B5-4F41-A6A4-8BBA1B1FD6A4}" type="pres">
      <dgm:prSet presAssocID="{E2FE68F1-8A8D-4BBF-804B-44DB440A39BE}" presName="hierChild5" presStyleCnt="0"/>
      <dgm:spPr/>
    </dgm:pt>
    <dgm:pt modelId="{4C924999-CE45-492D-9801-A3AB71E46755}" type="pres">
      <dgm:prSet presAssocID="{40A54D6B-AD21-4E22-809C-9CBBBE778BDA}" presName="Name50" presStyleLbl="parChTrans1D2" presStyleIdx="4" presStyleCnt="6"/>
      <dgm:spPr/>
      <dgm:t>
        <a:bodyPr/>
        <a:lstStyle/>
        <a:p>
          <a:endParaRPr lang="ru-RU"/>
        </a:p>
      </dgm:t>
    </dgm:pt>
    <dgm:pt modelId="{91742B86-A399-4213-AF15-4AE8FAB58266}" type="pres">
      <dgm:prSet presAssocID="{AF134A72-D15C-459D-A6F5-BBAE2A82FE5F}" presName="hierRoot2" presStyleCnt="0">
        <dgm:presLayoutVars>
          <dgm:hierBranch/>
        </dgm:presLayoutVars>
      </dgm:prSet>
      <dgm:spPr/>
    </dgm:pt>
    <dgm:pt modelId="{78125DD6-48FB-4445-AA75-C04F66AC5494}" type="pres">
      <dgm:prSet presAssocID="{AF134A72-D15C-459D-A6F5-BBAE2A82FE5F}" presName="rootComposite" presStyleCnt="0"/>
      <dgm:spPr/>
    </dgm:pt>
    <dgm:pt modelId="{D9D91808-74B5-4186-9000-95AB0C4515A9}" type="pres">
      <dgm:prSet presAssocID="{AF134A72-D15C-459D-A6F5-BBAE2A82FE5F}" presName="rootText" presStyleLbl="node2" presStyleIdx="4" presStyleCnt="6" custScaleX="335577" custScaleY="88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EB9599-36DB-4E11-A755-85DA0485A29B}" type="pres">
      <dgm:prSet presAssocID="{AF134A72-D15C-459D-A6F5-BBAE2A82FE5F}" presName="rootConnector" presStyleLbl="node2" presStyleIdx="4" presStyleCnt="6"/>
      <dgm:spPr/>
      <dgm:t>
        <a:bodyPr/>
        <a:lstStyle/>
        <a:p>
          <a:endParaRPr lang="ru-RU"/>
        </a:p>
      </dgm:t>
    </dgm:pt>
    <dgm:pt modelId="{00C2CC14-78E5-4DCE-9AB4-EF5F5C1CDDB0}" type="pres">
      <dgm:prSet presAssocID="{AF134A72-D15C-459D-A6F5-BBAE2A82FE5F}" presName="hierChild4" presStyleCnt="0"/>
      <dgm:spPr/>
    </dgm:pt>
    <dgm:pt modelId="{80AE7563-BDA7-468C-A6D1-22FBE48845CD}" type="pres">
      <dgm:prSet presAssocID="{AF134A72-D15C-459D-A6F5-BBAE2A82FE5F}" presName="hierChild5" presStyleCnt="0"/>
      <dgm:spPr/>
    </dgm:pt>
    <dgm:pt modelId="{66C0F5D9-EC29-4D6D-86DC-EA48F6BC4919}" type="pres">
      <dgm:prSet presAssocID="{F8F308B2-5B52-470D-A9EC-9F7D12224480}" presName="Name50" presStyleLbl="parChTrans1D2" presStyleIdx="5" presStyleCnt="6"/>
      <dgm:spPr/>
      <dgm:t>
        <a:bodyPr/>
        <a:lstStyle/>
        <a:p>
          <a:endParaRPr lang="ru-RU"/>
        </a:p>
      </dgm:t>
    </dgm:pt>
    <dgm:pt modelId="{C70344B8-261D-4300-9F16-75BB31B88E18}" type="pres">
      <dgm:prSet presAssocID="{D0292CFF-854E-4C5C-82BF-EC23477F181C}" presName="hierRoot2" presStyleCnt="0">
        <dgm:presLayoutVars>
          <dgm:hierBranch/>
        </dgm:presLayoutVars>
      </dgm:prSet>
      <dgm:spPr/>
    </dgm:pt>
    <dgm:pt modelId="{735569FD-0FAB-4845-9659-DAB2A167D169}" type="pres">
      <dgm:prSet presAssocID="{D0292CFF-854E-4C5C-82BF-EC23477F181C}" presName="rootComposite" presStyleCnt="0"/>
      <dgm:spPr/>
    </dgm:pt>
    <dgm:pt modelId="{39CFBE35-DCB3-4B11-82B4-9625FB5356B9}" type="pres">
      <dgm:prSet presAssocID="{D0292CFF-854E-4C5C-82BF-EC23477F181C}" presName="rootText" presStyleLbl="node2" presStyleIdx="5" presStyleCnt="6" custScaleX="3323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3125D3-4856-4F4D-ADC3-D72EC76DC7CC}" type="pres">
      <dgm:prSet presAssocID="{D0292CFF-854E-4C5C-82BF-EC23477F181C}" presName="rootConnector" presStyleLbl="node2" presStyleIdx="5" presStyleCnt="6"/>
      <dgm:spPr/>
      <dgm:t>
        <a:bodyPr/>
        <a:lstStyle/>
        <a:p>
          <a:endParaRPr lang="ru-RU"/>
        </a:p>
      </dgm:t>
    </dgm:pt>
    <dgm:pt modelId="{6549CEFC-826E-46EF-BBF6-FFD9CAA8A76F}" type="pres">
      <dgm:prSet presAssocID="{D0292CFF-854E-4C5C-82BF-EC23477F181C}" presName="hierChild4" presStyleCnt="0"/>
      <dgm:spPr/>
    </dgm:pt>
    <dgm:pt modelId="{9C491BE9-5362-48B4-B95D-7545ADBE3DC9}" type="pres">
      <dgm:prSet presAssocID="{D0292CFF-854E-4C5C-82BF-EC23477F181C}" presName="hierChild5" presStyleCnt="0"/>
      <dgm:spPr/>
    </dgm:pt>
    <dgm:pt modelId="{F918B656-F289-4E34-AB5E-FDD5868A9601}" type="pres">
      <dgm:prSet presAssocID="{A55B680F-7A86-471C-A276-9B4D12323BB1}" presName="hierChild3" presStyleCnt="0"/>
      <dgm:spPr/>
    </dgm:pt>
  </dgm:ptLst>
  <dgm:cxnLst>
    <dgm:cxn modelId="{7F44824B-A67F-4B91-AAA6-CEA8F375219F}" type="presOf" srcId="{E2FE68F1-8A8D-4BBF-804B-44DB440A39BE}" destId="{D4F07094-6EBB-40E4-9CA5-29C0DDAAF1CF}" srcOrd="1" destOrd="0" presId="urn:microsoft.com/office/officeart/2005/8/layout/orgChart1"/>
    <dgm:cxn modelId="{92297F23-7861-43E5-AF9F-41658B003CE0}" type="presOf" srcId="{A55B680F-7A86-471C-A276-9B4D12323BB1}" destId="{956DD90B-31B0-442B-851E-FBB25F038D0F}" srcOrd="0" destOrd="0" presId="urn:microsoft.com/office/officeart/2005/8/layout/orgChart1"/>
    <dgm:cxn modelId="{079389E2-11E4-4895-8737-232436524FA9}" type="presOf" srcId="{D4ACE6FC-1D67-4FF1-9626-D0F4A611F5C6}" destId="{B91AC7BD-F372-4FC6-BC56-CF07FB21AD06}" srcOrd="1" destOrd="0" presId="urn:microsoft.com/office/officeart/2005/8/layout/orgChart1"/>
    <dgm:cxn modelId="{08721235-9A28-4BFB-98B5-FDB053C0EE64}" type="presOf" srcId="{D0292CFF-854E-4C5C-82BF-EC23477F181C}" destId="{B43125D3-4856-4F4D-ADC3-D72EC76DC7CC}" srcOrd="1" destOrd="0" presId="urn:microsoft.com/office/officeart/2005/8/layout/orgChart1"/>
    <dgm:cxn modelId="{A6F3CE08-BF37-496F-8A8A-F04700D5255B}" type="presOf" srcId="{AF134A72-D15C-459D-A6F5-BBAE2A82FE5F}" destId="{EAEB9599-36DB-4E11-A755-85DA0485A29B}" srcOrd="1" destOrd="0" presId="urn:microsoft.com/office/officeart/2005/8/layout/orgChart1"/>
    <dgm:cxn modelId="{B8F2A0F8-E385-4206-A7BB-C5C6F924A222}" type="presOf" srcId="{80DA4F08-3709-4F69-86B3-A6D8EBB921EB}" destId="{7061248E-1A6F-479F-A4D0-D347B78C9233}" srcOrd="0" destOrd="0" presId="urn:microsoft.com/office/officeart/2005/8/layout/orgChart1"/>
    <dgm:cxn modelId="{2C6506C8-86E2-4690-93CA-39A52CABEF97}" type="presOf" srcId="{D4ACE6FC-1D67-4FF1-9626-D0F4A611F5C6}" destId="{4ABD3E96-DDCB-4DE3-899F-DCDBAD195350}" srcOrd="0" destOrd="0" presId="urn:microsoft.com/office/officeart/2005/8/layout/orgChart1"/>
    <dgm:cxn modelId="{AF106B48-AEEE-449B-A4DE-C91CAF49EA0E}" type="presOf" srcId="{1FEE5065-55A5-42DE-81A0-4491CE4953F5}" destId="{EBC8A2D9-0620-4CD5-8AD3-BFF74ABE3C73}" srcOrd="0" destOrd="0" presId="urn:microsoft.com/office/officeart/2005/8/layout/orgChart1"/>
    <dgm:cxn modelId="{F5CC3262-0F4A-41A3-AA1B-4DC8EFD1D966}" type="presOf" srcId="{CB9BA87A-FFB0-4C1C-8176-4B460A9CA325}" destId="{6524CFEC-4067-42AE-A455-247B476CB19D}" srcOrd="1" destOrd="0" presId="urn:microsoft.com/office/officeart/2005/8/layout/orgChart1"/>
    <dgm:cxn modelId="{8168E8C6-621B-4306-AECD-DC03106DEDB7}" srcId="{A55B680F-7A86-471C-A276-9B4D12323BB1}" destId="{D4ACE6FC-1D67-4FF1-9626-D0F4A611F5C6}" srcOrd="0" destOrd="0" parTransId="{1FEE5065-55A5-42DE-81A0-4491CE4953F5}" sibTransId="{58BB2D11-1C27-46C0-A7C0-6A016B150479}"/>
    <dgm:cxn modelId="{B86FB12F-1860-4B2B-8DC9-DC96815464BF}" type="presOf" srcId="{A55B680F-7A86-471C-A276-9B4D12323BB1}" destId="{36CF0E62-A734-47F0-A0BB-05FD8F787322}" srcOrd="1" destOrd="0" presId="urn:microsoft.com/office/officeart/2005/8/layout/orgChart1"/>
    <dgm:cxn modelId="{6BEB781A-80C8-4D09-B1DB-05CEAFEDA07C}" type="presOf" srcId="{F8F308B2-5B52-470D-A9EC-9F7D12224480}" destId="{66C0F5D9-EC29-4D6D-86DC-EA48F6BC4919}" srcOrd="0" destOrd="0" presId="urn:microsoft.com/office/officeart/2005/8/layout/orgChart1"/>
    <dgm:cxn modelId="{C5B7EE17-23F0-4E5C-B554-FBD184C52148}" type="presOf" srcId="{AF134A72-D15C-459D-A6F5-BBAE2A82FE5F}" destId="{D9D91808-74B5-4186-9000-95AB0C4515A9}" srcOrd="0" destOrd="0" presId="urn:microsoft.com/office/officeart/2005/8/layout/orgChart1"/>
    <dgm:cxn modelId="{8EB0C525-48D9-44B2-A2B6-3C2E7D340798}" type="presOf" srcId="{7771142C-7E7F-4983-9B80-BB9E9FE517F6}" destId="{ACC5C427-445B-41AD-945E-06789B9265E6}" srcOrd="0" destOrd="0" presId="urn:microsoft.com/office/officeart/2005/8/layout/orgChart1"/>
    <dgm:cxn modelId="{860846E6-DC74-41EE-8580-A58593B819EE}" type="presOf" srcId="{043362D2-507C-4314-A09F-E4EA812BF05E}" destId="{D33F6E98-27A8-4AF3-95F9-A31022847ACD}" srcOrd="0" destOrd="0" presId="urn:microsoft.com/office/officeart/2005/8/layout/orgChart1"/>
    <dgm:cxn modelId="{F09F0474-6471-48E0-9A62-FCB5A315797E}" type="presOf" srcId="{CB9BA87A-FFB0-4C1C-8176-4B460A9CA325}" destId="{940EB69C-74FD-485B-A0D1-AB4F303FC45B}" srcOrd="0" destOrd="0" presId="urn:microsoft.com/office/officeart/2005/8/layout/orgChart1"/>
    <dgm:cxn modelId="{98BB20B7-7BBB-4AA6-B350-0C1D2C8FD1D8}" type="presOf" srcId="{9163ED74-1C84-40CD-8281-D4BB7AF3858F}" destId="{9F4FA1C4-E954-43A1-B8B1-7D7964F221C8}" srcOrd="0" destOrd="0" presId="urn:microsoft.com/office/officeart/2005/8/layout/orgChart1"/>
    <dgm:cxn modelId="{5E6D7437-B15A-455F-99F9-4EF85C963014}" srcId="{A55B680F-7A86-471C-A276-9B4D12323BB1}" destId="{CB9BA87A-FFB0-4C1C-8176-4B460A9CA325}" srcOrd="2" destOrd="0" parTransId="{7771142C-7E7F-4983-9B80-BB9E9FE517F6}" sibTransId="{E2834EC6-9329-4D01-92E7-B2412CB488AA}"/>
    <dgm:cxn modelId="{90FE56F2-F08B-4FE6-9C1D-A3AD0E448CC9}" type="presOf" srcId="{043362D2-507C-4314-A09F-E4EA812BF05E}" destId="{060B31EF-EECC-4177-8C5F-4F17D756D238}" srcOrd="1" destOrd="0" presId="urn:microsoft.com/office/officeart/2005/8/layout/orgChart1"/>
    <dgm:cxn modelId="{1E8E90C2-0A45-415C-8572-A38117197DD2}" srcId="{A55B680F-7A86-471C-A276-9B4D12323BB1}" destId="{AF134A72-D15C-459D-A6F5-BBAE2A82FE5F}" srcOrd="4" destOrd="0" parTransId="{40A54D6B-AD21-4E22-809C-9CBBBE778BDA}" sibTransId="{BFB54DEA-EAA0-47E1-8CC0-1335A0CFC22F}"/>
    <dgm:cxn modelId="{E128215A-2C4A-4ADF-A335-E0C798B9852F}" srcId="{F3680F6A-7898-4CB0-A004-33885321507F}" destId="{A55B680F-7A86-471C-A276-9B4D12323BB1}" srcOrd="0" destOrd="0" parTransId="{4BAE62C8-CDAD-4467-95B9-0051D74B44A7}" sibTransId="{30D13325-086B-4D78-91D5-84A9BDC14637}"/>
    <dgm:cxn modelId="{9D0E1FEF-98DC-4285-BF35-59D2FDAB34F8}" type="presOf" srcId="{F3680F6A-7898-4CB0-A004-33885321507F}" destId="{905C7344-1C14-46FB-BE94-DCB71DC157A4}" srcOrd="0" destOrd="0" presId="urn:microsoft.com/office/officeart/2005/8/layout/orgChart1"/>
    <dgm:cxn modelId="{9B69F131-820A-4A7F-829D-AEF3E83CA82A}" type="presOf" srcId="{E2FE68F1-8A8D-4BBF-804B-44DB440A39BE}" destId="{CFFD1A33-FE39-4425-B684-EF4C5D391B95}" srcOrd="0" destOrd="0" presId="urn:microsoft.com/office/officeart/2005/8/layout/orgChart1"/>
    <dgm:cxn modelId="{0F2D8B84-E497-4CC6-8176-5C665A9846DF}" srcId="{A55B680F-7A86-471C-A276-9B4D12323BB1}" destId="{E2FE68F1-8A8D-4BBF-804B-44DB440A39BE}" srcOrd="3" destOrd="0" parTransId="{80DA4F08-3709-4F69-86B3-A6D8EBB921EB}" sibTransId="{A9B911A3-B51F-49F0-B26E-8E65231B58BB}"/>
    <dgm:cxn modelId="{CB5C12AD-0D40-4DEE-880D-48C777EE8578}" type="presOf" srcId="{40A54D6B-AD21-4E22-809C-9CBBBE778BDA}" destId="{4C924999-CE45-492D-9801-A3AB71E46755}" srcOrd="0" destOrd="0" presId="urn:microsoft.com/office/officeart/2005/8/layout/orgChart1"/>
    <dgm:cxn modelId="{0DFFAD52-9105-4772-A18A-D3964054C18A}" srcId="{A55B680F-7A86-471C-A276-9B4D12323BB1}" destId="{D0292CFF-854E-4C5C-82BF-EC23477F181C}" srcOrd="5" destOrd="0" parTransId="{F8F308B2-5B52-470D-A9EC-9F7D12224480}" sibTransId="{83B43977-B9E1-485C-AA92-8797B0658E0D}"/>
    <dgm:cxn modelId="{77DE91F0-D531-4BF8-80E0-DAB4033F973B}" srcId="{A55B680F-7A86-471C-A276-9B4D12323BB1}" destId="{043362D2-507C-4314-A09F-E4EA812BF05E}" srcOrd="1" destOrd="0" parTransId="{9163ED74-1C84-40CD-8281-D4BB7AF3858F}" sibTransId="{1C1AC94B-BEA0-43E9-8CA1-937F333B9B8E}"/>
    <dgm:cxn modelId="{158FDF23-FD0A-4414-AA5C-932EED4C6045}" type="presOf" srcId="{D0292CFF-854E-4C5C-82BF-EC23477F181C}" destId="{39CFBE35-DCB3-4B11-82B4-9625FB5356B9}" srcOrd="0" destOrd="0" presId="urn:microsoft.com/office/officeart/2005/8/layout/orgChart1"/>
    <dgm:cxn modelId="{A226AECC-D538-47FC-8BE1-526DA7ED259C}" type="presParOf" srcId="{905C7344-1C14-46FB-BE94-DCB71DC157A4}" destId="{E801E089-6E3B-4F35-97A7-36ECCBC95DC1}" srcOrd="0" destOrd="0" presId="urn:microsoft.com/office/officeart/2005/8/layout/orgChart1"/>
    <dgm:cxn modelId="{176AB34A-6B5A-4B92-A52D-2E3D26E33ABD}" type="presParOf" srcId="{E801E089-6E3B-4F35-97A7-36ECCBC95DC1}" destId="{DAC3D482-55FD-49EC-BDF9-64D1E2C80054}" srcOrd="0" destOrd="0" presId="urn:microsoft.com/office/officeart/2005/8/layout/orgChart1"/>
    <dgm:cxn modelId="{5D4897A9-57FD-4D9F-8A8A-069FFF7D1496}" type="presParOf" srcId="{DAC3D482-55FD-49EC-BDF9-64D1E2C80054}" destId="{956DD90B-31B0-442B-851E-FBB25F038D0F}" srcOrd="0" destOrd="0" presId="urn:microsoft.com/office/officeart/2005/8/layout/orgChart1"/>
    <dgm:cxn modelId="{8CC4871E-CEFC-448A-8509-75921277E58D}" type="presParOf" srcId="{DAC3D482-55FD-49EC-BDF9-64D1E2C80054}" destId="{36CF0E62-A734-47F0-A0BB-05FD8F787322}" srcOrd="1" destOrd="0" presId="urn:microsoft.com/office/officeart/2005/8/layout/orgChart1"/>
    <dgm:cxn modelId="{606645E5-E190-45E7-897B-31FA7F18C6B7}" type="presParOf" srcId="{E801E089-6E3B-4F35-97A7-36ECCBC95DC1}" destId="{A040C44F-9E73-4475-97F4-94644A029213}" srcOrd="1" destOrd="0" presId="urn:microsoft.com/office/officeart/2005/8/layout/orgChart1"/>
    <dgm:cxn modelId="{3BBF7BE1-08BC-42D2-9F5C-9AA6F1463D2F}" type="presParOf" srcId="{A040C44F-9E73-4475-97F4-94644A029213}" destId="{EBC8A2D9-0620-4CD5-8AD3-BFF74ABE3C73}" srcOrd="0" destOrd="0" presId="urn:microsoft.com/office/officeart/2005/8/layout/orgChart1"/>
    <dgm:cxn modelId="{3F06D170-E16D-4251-8C1E-0A7C3875F4D7}" type="presParOf" srcId="{A040C44F-9E73-4475-97F4-94644A029213}" destId="{7F95CD7E-08C5-4404-90F4-6273FDCFAA5F}" srcOrd="1" destOrd="0" presId="urn:microsoft.com/office/officeart/2005/8/layout/orgChart1"/>
    <dgm:cxn modelId="{DB343ACE-19CB-421C-807C-593F50ECA2E2}" type="presParOf" srcId="{7F95CD7E-08C5-4404-90F4-6273FDCFAA5F}" destId="{10CD3932-54F7-41FA-BDB3-433DC0F3952E}" srcOrd="0" destOrd="0" presId="urn:microsoft.com/office/officeart/2005/8/layout/orgChart1"/>
    <dgm:cxn modelId="{6F06CB11-2E1A-4DB0-9A38-33EDB8F19686}" type="presParOf" srcId="{10CD3932-54F7-41FA-BDB3-433DC0F3952E}" destId="{4ABD3E96-DDCB-4DE3-899F-DCDBAD195350}" srcOrd="0" destOrd="0" presId="urn:microsoft.com/office/officeart/2005/8/layout/orgChart1"/>
    <dgm:cxn modelId="{0A9BEBAC-BD86-44BB-AAD8-52D4FF942800}" type="presParOf" srcId="{10CD3932-54F7-41FA-BDB3-433DC0F3952E}" destId="{B91AC7BD-F372-4FC6-BC56-CF07FB21AD06}" srcOrd="1" destOrd="0" presId="urn:microsoft.com/office/officeart/2005/8/layout/orgChart1"/>
    <dgm:cxn modelId="{F964B064-CC8D-460A-808B-F2B5B28E361D}" type="presParOf" srcId="{7F95CD7E-08C5-4404-90F4-6273FDCFAA5F}" destId="{DD0A4B69-49EF-45EA-B549-C349BE7C476A}" srcOrd="1" destOrd="0" presId="urn:microsoft.com/office/officeart/2005/8/layout/orgChart1"/>
    <dgm:cxn modelId="{06BA11F1-7ABC-4671-A485-2563D51B6E60}" type="presParOf" srcId="{7F95CD7E-08C5-4404-90F4-6273FDCFAA5F}" destId="{044E2214-2A13-4E5C-96FF-E1DAF16F7A85}" srcOrd="2" destOrd="0" presId="urn:microsoft.com/office/officeart/2005/8/layout/orgChart1"/>
    <dgm:cxn modelId="{23E27BFF-58F4-4D7A-80DD-77F92BFA1E4A}" type="presParOf" srcId="{A040C44F-9E73-4475-97F4-94644A029213}" destId="{9F4FA1C4-E954-43A1-B8B1-7D7964F221C8}" srcOrd="2" destOrd="0" presId="urn:microsoft.com/office/officeart/2005/8/layout/orgChart1"/>
    <dgm:cxn modelId="{8FD0AD13-F562-47F4-B835-FDA1927E045B}" type="presParOf" srcId="{A040C44F-9E73-4475-97F4-94644A029213}" destId="{96C1CBDB-C532-4D18-A3AC-28D4F15791C2}" srcOrd="3" destOrd="0" presId="urn:microsoft.com/office/officeart/2005/8/layout/orgChart1"/>
    <dgm:cxn modelId="{7146E25A-A899-4D0C-94D4-493D64719A7B}" type="presParOf" srcId="{96C1CBDB-C532-4D18-A3AC-28D4F15791C2}" destId="{0916311E-3AFE-471B-BCB5-7F29731F7FA1}" srcOrd="0" destOrd="0" presId="urn:microsoft.com/office/officeart/2005/8/layout/orgChart1"/>
    <dgm:cxn modelId="{C0419376-6725-45A6-B595-D0DA997E9D60}" type="presParOf" srcId="{0916311E-3AFE-471B-BCB5-7F29731F7FA1}" destId="{D33F6E98-27A8-4AF3-95F9-A31022847ACD}" srcOrd="0" destOrd="0" presId="urn:microsoft.com/office/officeart/2005/8/layout/orgChart1"/>
    <dgm:cxn modelId="{65B81392-FFF9-4D0B-8417-62CD3F543FD5}" type="presParOf" srcId="{0916311E-3AFE-471B-BCB5-7F29731F7FA1}" destId="{060B31EF-EECC-4177-8C5F-4F17D756D238}" srcOrd="1" destOrd="0" presId="urn:microsoft.com/office/officeart/2005/8/layout/orgChart1"/>
    <dgm:cxn modelId="{2BB9D739-EC6F-4EC1-85EA-E81025AD0351}" type="presParOf" srcId="{96C1CBDB-C532-4D18-A3AC-28D4F15791C2}" destId="{9E899503-9B5C-4871-87C6-6FE03F63FD5B}" srcOrd="1" destOrd="0" presId="urn:microsoft.com/office/officeart/2005/8/layout/orgChart1"/>
    <dgm:cxn modelId="{807485B7-C9E9-4851-BDA1-23757965D3B4}" type="presParOf" srcId="{96C1CBDB-C532-4D18-A3AC-28D4F15791C2}" destId="{BA969BD4-8C0C-412F-95D1-E17722B5A94A}" srcOrd="2" destOrd="0" presId="urn:microsoft.com/office/officeart/2005/8/layout/orgChart1"/>
    <dgm:cxn modelId="{696B17B2-728C-4CAF-B2C2-83C814AB5645}" type="presParOf" srcId="{A040C44F-9E73-4475-97F4-94644A029213}" destId="{ACC5C427-445B-41AD-945E-06789B9265E6}" srcOrd="4" destOrd="0" presId="urn:microsoft.com/office/officeart/2005/8/layout/orgChart1"/>
    <dgm:cxn modelId="{974F5CDA-B6BE-4A81-8D9A-B567EBAEDF26}" type="presParOf" srcId="{A040C44F-9E73-4475-97F4-94644A029213}" destId="{F62547D8-1849-417F-8B3F-C6DDC7548D0E}" srcOrd="5" destOrd="0" presId="urn:microsoft.com/office/officeart/2005/8/layout/orgChart1"/>
    <dgm:cxn modelId="{4D5E4F52-59FE-43A3-B0CA-1F1B1C95054C}" type="presParOf" srcId="{F62547D8-1849-417F-8B3F-C6DDC7548D0E}" destId="{7588EA2C-B77B-4020-A4BF-496AAE0FD882}" srcOrd="0" destOrd="0" presId="urn:microsoft.com/office/officeart/2005/8/layout/orgChart1"/>
    <dgm:cxn modelId="{0B8C77F8-C879-4A12-AA56-9E5330C13B59}" type="presParOf" srcId="{7588EA2C-B77B-4020-A4BF-496AAE0FD882}" destId="{940EB69C-74FD-485B-A0D1-AB4F303FC45B}" srcOrd="0" destOrd="0" presId="urn:microsoft.com/office/officeart/2005/8/layout/orgChart1"/>
    <dgm:cxn modelId="{394ACF06-9383-49D7-AD7F-36A3AE0CCF87}" type="presParOf" srcId="{7588EA2C-B77B-4020-A4BF-496AAE0FD882}" destId="{6524CFEC-4067-42AE-A455-247B476CB19D}" srcOrd="1" destOrd="0" presId="urn:microsoft.com/office/officeart/2005/8/layout/orgChart1"/>
    <dgm:cxn modelId="{4504FC83-B8C4-4B34-8CB4-A15A26ADFDD9}" type="presParOf" srcId="{F62547D8-1849-417F-8B3F-C6DDC7548D0E}" destId="{3A1FCF73-4A26-4DC7-9E74-FEDAFFFC2AD8}" srcOrd="1" destOrd="0" presId="urn:microsoft.com/office/officeart/2005/8/layout/orgChart1"/>
    <dgm:cxn modelId="{B20824ED-BEF6-4FBD-ABEA-36BCFF2A270B}" type="presParOf" srcId="{F62547D8-1849-417F-8B3F-C6DDC7548D0E}" destId="{13237E3B-A286-4A28-A50E-96D6CD9732D8}" srcOrd="2" destOrd="0" presId="urn:microsoft.com/office/officeart/2005/8/layout/orgChart1"/>
    <dgm:cxn modelId="{897504B1-53F7-4F1E-A0D9-4696E5521E14}" type="presParOf" srcId="{A040C44F-9E73-4475-97F4-94644A029213}" destId="{7061248E-1A6F-479F-A4D0-D347B78C9233}" srcOrd="6" destOrd="0" presId="urn:microsoft.com/office/officeart/2005/8/layout/orgChart1"/>
    <dgm:cxn modelId="{F95CF0AD-5B7F-4601-8208-0C6C2A08C725}" type="presParOf" srcId="{A040C44F-9E73-4475-97F4-94644A029213}" destId="{E5AE35FD-A0A5-4705-A27F-546700BD1FF7}" srcOrd="7" destOrd="0" presId="urn:microsoft.com/office/officeart/2005/8/layout/orgChart1"/>
    <dgm:cxn modelId="{8AD758E3-13C1-433C-9066-A05918EA88D7}" type="presParOf" srcId="{E5AE35FD-A0A5-4705-A27F-546700BD1FF7}" destId="{060744A2-35C2-48B5-BBE7-2D254904CFC0}" srcOrd="0" destOrd="0" presId="urn:microsoft.com/office/officeart/2005/8/layout/orgChart1"/>
    <dgm:cxn modelId="{5314BE62-AE94-4CB7-A864-D893495DA0BF}" type="presParOf" srcId="{060744A2-35C2-48B5-BBE7-2D254904CFC0}" destId="{CFFD1A33-FE39-4425-B684-EF4C5D391B95}" srcOrd="0" destOrd="0" presId="urn:microsoft.com/office/officeart/2005/8/layout/orgChart1"/>
    <dgm:cxn modelId="{C75E91F9-4457-42F4-8551-9689C1507E3A}" type="presParOf" srcId="{060744A2-35C2-48B5-BBE7-2D254904CFC0}" destId="{D4F07094-6EBB-40E4-9CA5-29C0DDAAF1CF}" srcOrd="1" destOrd="0" presId="urn:microsoft.com/office/officeart/2005/8/layout/orgChart1"/>
    <dgm:cxn modelId="{08F6E1B4-F42C-4042-8060-7D3D4AB8B348}" type="presParOf" srcId="{E5AE35FD-A0A5-4705-A27F-546700BD1FF7}" destId="{2C39C467-F631-46FB-BE48-BB16E6EC1AEE}" srcOrd="1" destOrd="0" presId="urn:microsoft.com/office/officeart/2005/8/layout/orgChart1"/>
    <dgm:cxn modelId="{5EF7C6E8-4E1A-46FA-ACF6-3F6D06C2EE2E}" type="presParOf" srcId="{E5AE35FD-A0A5-4705-A27F-546700BD1FF7}" destId="{3CCBE500-80B5-4F41-A6A4-8BBA1B1FD6A4}" srcOrd="2" destOrd="0" presId="urn:microsoft.com/office/officeart/2005/8/layout/orgChart1"/>
    <dgm:cxn modelId="{A5F1EAA0-8DB3-4A37-9A72-894C1C74D962}" type="presParOf" srcId="{A040C44F-9E73-4475-97F4-94644A029213}" destId="{4C924999-CE45-492D-9801-A3AB71E46755}" srcOrd="8" destOrd="0" presId="urn:microsoft.com/office/officeart/2005/8/layout/orgChart1"/>
    <dgm:cxn modelId="{CB916AA9-676C-4337-911F-979C60D4F2E3}" type="presParOf" srcId="{A040C44F-9E73-4475-97F4-94644A029213}" destId="{91742B86-A399-4213-AF15-4AE8FAB58266}" srcOrd="9" destOrd="0" presId="urn:microsoft.com/office/officeart/2005/8/layout/orgChart1"/>
    <dgm:cxn modelId="{349A3523-6881-4182-94E7-F0CF18ED9EC4}" type="presParOf" srcId="{91742B86-A399-4213-AF15-4AE8FAB58266}" destId="{78125DD6-48FB-4445-AA75-C04F66AC5494}" srcOrd="0" destOrd="0" presId="urn:microsoft.com/office/officeart/2005/8/layout/orgChart1"/>
    <dgm:cxn modelId="{20AECDED-8D19-423C-8596-2E68FB1CA6D0}" type="presParOf" srcId="{78125DD6-48FB-4445-AA75-C04F66AC5494}" destId="{D9D91808-74B5-4186-9000-95AB0C4515A9}" srcOrd="0" destOrd="0" presId="urn:microsoft.com/office/officeart/2005/8/layout/orgChart1"/>
    <dgm:cxn modelId="{CB1AA087-576C-4966-A60B-98E5E3ADCA42}" type="presParOf" srcId="{78125DD6-48FB-4445-AA75-C04F66AC5494}" destId="{EAEB9599-36DB-4E11-A755-85DA0485A29B}" srcOrd="1" destOrd="0" presId="urn:microsoft.com/office/officeart/2005/8/layout/orgChart1"/>
    <dgm:cxn modelId="{F9AE7EF8-84B7-4F54-9FAF-BF55AA7D1451}" type="presParOf" srcId="{91742B86-A399-4213-AF15-4AE8FAB58266}" destId="{00C2CC14-78E5-4DCE-9AB4-EF5F5C1CDDB0}" srcOrd="1" destOrd="0" presId="urn:microsoft.com/office/officeart/2005/8/layout/orgChart1"/>
    <dgm:cxn modelId="{76C5FAF8-1FEA-4780-A02D-EDB4C3565087}" type="presParOf" srcId="{91742B86-A399-4213-AF15-4AE8FAB58266}" destId="{80AE7563-BDA7-468C-A6D1-22FBE48845CD}" srcOrd="2" destOrd="0" presId="urn:microsoft.com/office/officeart/2005/8/layout/orgChart1"/>
    <dgm:cxn modelId="{4DBA4F8B-31CB-4DC5-BC37-4B88213EABF6}" type="presParOf" srcId="{A040C44F-9E73-4475-97F4-94644A029213}" destId="{66C0F5D9-EC29-4D6D-86DC-EA48F6BC4919}" srcOrd="10" destOrd="0" presId="urn:microsoft.com/office/officeart/2005/8/layout/orgChart1"/>
    <dgm:cxn modelId="{C73B725D-35D6-4E74-A945-56318B05B1B0}" type="presParOf" srcId="{A040C44F-9E73-4475-97F4-94644A029213}" destId="{C70344B8-261D-4300-9F16-75BB31B88E18}" srcOrd="11" destOrd="0" presId="urn:microsoft.com/office/officeart/2005/8/layout/orgChart1"/>
    <dgm:cxn modelId="{A58A95C1-35CD-42A7-9B8A-6B6C571F0760}" type="presParOf" srcId="{C70344B8-261D-4300-9F16-75BB31B88E18}" destId="{735569FD-0FAB-4845-9659-DAB2A167D169}" srcOrd="0" destOrd="0" presId="urn:microsoft.com/office/officeart/2005/8/layout/orgChart1"/>
    <dgm:cxn modelId="{1CA2362E-B1C2-4425-A16E-981F50E52CAE}" type="presParOf" srcId="{735569FD-0FAB-4845-9659-DAB2A167D169}" destId="{39CFBE35-DCB3-4B11-82B4-9625FB5356B9}" srcOrd="0" destOrd="0" presId="urn:microsoft.com/office/officeart/2005/8/layout/orgChart1"/>
    <dgm:cxn modelId="{C1D2D684-C911-494C-BDBD-548A090733F4}" type="presParOf" srcId="{735569FD-0FAB-4845-9659-DAB2A167D169}" destId="{B43125D3-4856-4F4D-ADC3-D72EC76DC7CC}" srcOrd="1" destOrd="0" presId="urn:microsoft.com/office/officeart/2005/8/layout/orgChart1"/>
    <dgm:cxn modelId="{54A68D93-CD07-4310-A11C-9509A2DCD64D}" type="presParOf" srcId="{C70344B8-261D-4300-9F16-75BB31B88E18}" destId="{6549CEFC-826E-46EF-BBF6-FFD9CAA8A76F}" srcOrd="1" destOrd="0" presId="urn:microsoft.com/office/officeart/2005/8/layout/orgChart1"/>
    <dgm:cxn modelId="{62E6AAC3-6F60-4B92-815E-2BCC95F3FD02}" type="presParOf" srcId="{C70344B8-261D-4300-9F16-75BB31B88E18}" destId="{9C491BE9-5362-48B4-B95D-7545ADBE3DC9}" srcOrd="2" destOrd="0" presId="urn:microsoft.com/office/officeart/2005/8/layout/orgChart1"/>
    <dgm:cxn modelId="{D67705BD-8467-4586-B2D5-2DB22B82989E}" type="presParOf" srcId="{E801E089-6E3B-4F35-97A7-36ECCBC95DC1}" destId="{F918B656-F289-4E34-AB5E-FDD5868A96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6AA90-8A01-4820-AE08-3CEDEA45A4B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420CF28B-DC9D-4744-B58B-77C1F30520A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Высокая оценка</a:t>
          </a:r>
        </a:p>
      </dgm:t>
    </dgm:pt>
    <dgm:pt modelId="{9FF83501-9D11-4067-A654-FC3B1ABDC735}" type="parTrans" cxnId="{30D77F89-A849-4501-B61E-9F787A7C24A0}">
      <dgm:prSet/>
      <dgm:spPr/>
      <dgm:t>
        <a:bodyPr/>
        <a:lstStyle/>
        <a:p>
          <a:endParaRPr lang="ru-RU"/>
        </a:p>
      </dgm:t>
    </dgm:pt>
    <dgm:pt modelId="{260D0EA1-E425-4C36-A35F-F6023A94A0D7}" type="sibTrans" cxnId="{30D77F89-A849-4501-B61E-9F787A7C24A0}">
      <dgm:prSet/>
      <dgm:spPr/>
      <dgm:t>
        <a:bodyPr/>
        <a:lstStyle/>
        <a:p>
          <a:endParaRPr lang="ru-RU"/>
        </a:p>
      </dgm:t>
    </dgm:pt>
    <dgm:pt modelId="{D1B246A6-7C69-4F5A-B6BE-85D52B6BDBD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Положительное отношение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РЕБЁНКА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к детскому саду</a:t>
          </a:r>
        </a:p>
      </dgm:t>
    </dgm:pt>
    <dgm:pt modelId="{70E8B302-FE47-479D-8CF7-4358BCBA98B1}" type="parTrans" cxnId="{0B0501C2-E374-4F32-8DDA-FD18E6012BCF}">
      <dgm:prSet/>
      <dgm:spPr/>
      <dgm:t>
        <a:bodyPr/>
        <a:lstStyle/>
        <a:p>
          <a:endParaRPr lang="ru-RU"/>
        </a:p>
      </dgm:t>
    </dgm:pt>
    <dgm:pt modelId="{55BC839D-F7BE-4569-AFA4-45C8C67A2F12}" type="sibTrans" cxnId="{0B0501C2-E374-4F32-8DDA-FD18E6012BCF}">
      <dgm:prSet/>
      <dgm:spPr/>
      <dgm:t>
        <a:bodyPr/>
        <a:lstStyle/>
        <a:p>
          <a:endParaRPr lang="ru-RU"/>
        </a:p>
      </dgm:t>
    </dgm:pt>
    <dgm:pt modelId="{8BA41363-89A4-4068-835B-6F82D22A768D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1" i="0" u="none" strike="noStrike" cap="none" normalizeH="0" baseline="0" dirty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1" i="0" u="none" strike="noStrike" cap="none" normalizeH="0" baseline="0" dirty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Высокая степень активности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 вовлеченности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РОДИТЕЛЕЙ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 в жизнь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детского сада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069C0A57-53EC-478B-A6D9-738EE242E2C5}" type="parTrans" cxnId="{DA9688C8-0736-4D02-9866-7DFEDD510A64}">
      <dgm:prSet/>
      <dgm:spPr/>
      <dgm:t>
        <a:bodyPr/>
        <a:lstStyle/>
        <a:p>
          <a:endParaRPr lang="ru-RU"/>
        </a:p>
      </dgm:t>
    </dgm:pt>
    <dgm:pt modelId="{480FCDE0-7C42-46A5-B43B-28406489642D}" type="sibTrans" cxnId="{DA9688C8-0736-4D02-9866-7DFEDD510A64}">
      <dgm:prSet/>
      <dgm:spPr/>
      <dgm:t>
        <a:bodyPr/>
        <a:lstStyle/>
        <a:p>
          <a:endParaRPr lang="ru-RU"/>
        </a:p>
      </dgm:t>
    </dgm:pt>
    <dgm:pt modelId="{5CE1FE3A-C68A-4C90-B13C-E0480CCA32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Сочетание показателей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динамики развития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ИНТЕГРАТИВНЫХ КАЧЕСТВ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ребенка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gm:t>
    </dgm:pt>
    <dgm:pt modelId="{F14206DC-6068-49D2-B37B-2616A9BE3F9E}" type="parTrans" cxnId="{1CD5582E-AA5C-47A3-92F1-A761669AA246}">
      <dgm:prSet/>
      <dgm:spPr/>
      <dgm:t>
        <a:bodyPr/>
        <a:lstStyle/>
        <a:p>
          <a:endParaRPr lang="ru-RU"/>
        </a:p>
      </dgm:t>
    </dgm:pt>
    <dgm:pt modelId="{06801687-90E2-45E2-922E-05B9F08B9437}" type="sibTrans" cxnId="{1CD5582E-AA5C-47A3-92F1-A761669AA246}">
      <dgm:prSet/>
      <dgm:spPr/>
      <dgm:t>
        <a:bodyPr/>
        <a:lstStyle/>
        <a:p>
          <a:endParaRPr lang="ru-RU"/>
        </a:p>
      </dgm:t>
    </dgm:pt>
    <dgm:pt modelId="{CE9F55B9-6B56-43F5-92B4-0F4711811049}" type="pres">
      <dgm:prSet presAssocID="{8536AA90-8A01-4820-AE08-3CEDEA45A4B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09E7BA-8A20-4D4A-BEAB-D27DD7C33AB5}" type="pres">
      <dgm:prSet presAssocID="{420CF28B-DC9D-4744-B58B-77C1F30520AD}" presName="centerShape" presStyleLbl="node0" presStyleIdx="0" presStyleCnt="1" custScaleX="160756" custScaleY="113870"/>
      <dgm:spPr/>
      <dgm:t>
        <a:bodyPr/>
        <a:lstStyle/>
        <a:p>
          <a:endParaRPr lang="ru-RU"/>
        </a:p>
      </dgm:t>
    </dgm:pt>
    <dgm:pt modelId="{55341135-47C9-4E1A-A29D-415291C900C4}" type="pres">
      <dgm:prSet presAssocID="{70E8B302-FE47-479D-8CF7-4358BCBA98B1}" presName="Name9" presStyleLbl="parChTrans1D2" presStyleIdx="0" presStyleCnt="3"/>
      <dgm:spPr/>
      <dgm:t>
        <a:bodyPr/>
        <a:lstStyle/>
        <a:p>
          <a:endParaRPr lang="ru-RU"/>
        </a:p>
      </dgm:t>
    </dgm:pt>
    <dgm:pt modelId="{43BB288F-9695-4F29-B796-F00E6A7B57FA}" type="pres">
      <dgm:prSet presAssocID="{70E8B302-FE47-479D-8CF7-4358BCBA98B1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AAE5ECD-BE09-4664-BCDB-5267995AD570}" type="pres">
      <dgm:prSet presAssocID="{D1B246A6-7C69-4F5A-B6BE-85D52B6BDBD2}" presName="node" presStyleLbl="node1" presStyleIdx="0" presStyleCnt="3" custScaleX="248544" custScaleY="116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EEFE8-AF6B-42BB-981F-CA607EE0245E}" type="pres">
      <dgm:prSet presAssocID="{069C0A57-53EC-478B-A6D9-738EE242E2C5}" presName="Name9" presStyleLbl="parChTrans1D2" presStyleIdx="1" presStyleCnt="3"/>
      <dgm:spPr/>
      <dgm:t>
        <a:bodyPr/>
        <a:lstStyle/>
        <a:p>
          <a:endParaRPr lang="ru-RU"/>
        </a:p>
      </dgm:t>
    </dgm:pt>
    <dgm:pt modelId="{F3B83538-C417-4D0E-A494-CA2ECD1CEA31}" type="pres">
      <dgm:prSet presAssocID="{069C0A57-53EC-478B-A6D9-738EE242E2C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4ABF63E-3084-406D-B194-3569BD292E90}" type="pres">
      <dgm:prSet presAssocID="{8BA41363-89A4-4068-835B-6F82D22A768D}" presName="node" presStyleLbl="node1" presStyleIdx="1" presStyleCnt="3" custScaleX="252980" custScaleY="130889" custRadScaleRad="189005" custRadScaleInc="-17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8BC50-10E7-41A2-A98E-02726260BE2E}" type="pres">
      <dgm:prSet presAssocID="{F14206DC-6068-49D2-B37B-2616A9BE3F9E}" presName="Name9" presStyleLbl="parChTrans1D2" presStyleIdx="2" presStyleCnt="3"/>
      <dgm:spPr/>
      <dgm:t>
        <a:bodyPr/>
        <a:lstStyle/>
        <a:p>
          <a:endParaRPr lang="ru-RU"/>
        </a:p>
      </dgm:t>
    </dgm:pt>
    <dgm:pt modelId="{8166DF6E-73A8-42C4-B718-92DD2C05AFC7}" type="pres">
      <dgm:prSet presAssocID="{F14206DC-6068-49D2-B37B-2616A9BE3F9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778DAC9A-5C66-424A-933C-102F37933BDD}" type="pres">
      <dgm:prSet presAssocID="{5CE1FE3A-C68A-4C90-B13C-E0480CCA32D1}" presName="node" presStyleLbl="node1" presStyleIdx="2" presStyleCnt="3" custScaleX="239333" custScaleY="133924" custRadScaleRad="155189" custRadScaleInc="16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C55FD-94B1-4EB8-8767-356D26961CA8}" type="presOf" srcId="{069C0A57-53EC-478B-A6D9-738EE242E2C5}" destId="{F3B83538-C417-4D0E-A494-CA2ECD1CEA31}" srcOrd="1" destOrd="0" presId="urn:microsoft.com/office/officeart/2005/8/layout/radial1"/>
    <dgm:cxn modelId="{A0645ED1-FC2A-4CD7-9B27-9AFEECA35375}" type="presOf" srcId="{8536AA90-8A01-4820-AE08-3CEDEA45A4B9}" destId="{CE9F55B9-6B56-43F5-92B4-0F4711811049}" srcOrd="0" destOrd="0" presId="urn:microsoft.com/office/officeart/2005/8/layout/radial1"/>
    <dgm:cxn modelId="{73FB60F4-151E-4591-840E-A7DE48AA3A30}" type="presOf" srcId="{70E8B302-FE47-479D-8CF7-4358BCBA98B1}" destId="{55341135-47C9-4E1A-A29D-415291C900C4}" srcOrd="0" destOrd="0" presId="urn:microsoft.com/office/officeart/2005/8/layout/radial1"/>
    <dgm:cxn modelId="{C7404E52-5686-48B4-9B47-A5F460A6ADF3}" type="presOf" srcId="{420CF28B-DC9D-4744-B58B-77C1F30520AD}" destId="{7009E7BA-8A20-4D4A-BEAB-D27DD7C33AB5}" srcOrd="0" destOrd="0" presId="urn:microsoft.com/office/officeart/2005/8/layout/radial1"/>
    <dgm:cxn modelId="{9454B718-F84D-4D80-9A90-D7A0EE2ADF8D}" type="presOf" srcId="{5CE1FE3A-C68A-4C90-B13C-E0480CCA32D1}" destId="{778DAC9A-5C66-424A-933C-102F37933BDD}" srcOrd="0" destOrd="0" presId="urn:microsoft.com/office/officeart/2005/8/layout/radial1"/>
    <dgm:cxn modelId="{ABB71709-1C12-4AC0-98FA-9342BF2F5B66}" type="presOf" srcId="{069C0A57-53EC-478B-A6D9-738EE242E2C5}" destId="{B68EEFE8-AF6B-42BB-981F-CA607EE0245E}" srcOrd="0" destOrd="0" presId="urn:microsoft.com/office/officeart/2005/8/layout/radial1"/>
    <dgm:cxn modelId="{30D77F89-A849-4501-B61E-9F787A7C24A0}" srcId="{8536AA90-8A01-4820-AE08-3CEDEA45A4B9}" destId="{420CF28B-DC9D-4744-B58B-77C1F30520AD}" srcOrd="0" destOrd="0" parTransId="{9FF83501-9D11-4067-A654-FC3B1ABDC735}" sibTransId="{260D0EA1-E425-4C36-A35F-F6023A94A0D7}"/>
    <dgm:cxn modelId="{AB005EC5-3014-425D-84BC-34567ECFE391}" type="presOf" srcId="{70E8B302-FE47-479D-8CF7-4358BCBA98B1}" destId="{43BB288F-9695-4F29-B796-F00E6A7B57FA}" srcOrd="1" destOrd="0" presId="urn:microsoft.com/office/officeart/2005/8/layout/radial1"/>
    <dgm:cxn modelId="{46FE2F2C-2F4B-4DDC-AC50-8730DC6C27AE}" type="presOf" srcId="{F14206DC-6068-49D2-B37B-2616A9BE3F9E}" destId="{8166DF6E-73A8-42C4-B718-92DD2C05AFC7}" srcOrd="1" destOrd="0" presId="urn:microsoft.com/office/officeart/2005/8/layout/radial1"/>
    <dgm:cxn modelId="{1CD5582E-AA5C-47A3-92F1-A761669AA246}" srcId="{420CF28B-DC9D-4744-B58B-77C1F30520AD}" destId="{5CE1FE3A-C68A-4C90-B13C-E0480CCA32D1}" srcOrd="2" destOrd="0" parTransId="{F14206DC-6068-49D2-B37B-2616A9BE3F9E}" sibTransId="{06801687-90E2-45E2-922E-05B9F08B9437}"/>
    <dgm:cxn modelId="{EC2A1C26-0D17-4D81-B63A-0602FAAA2FF8}" type="presOf" srcId="{F14206DC-6068-49D2-B37B-2616A9BE3F9E}" destId="{1C38BC50-10E7-41A2-A98E-02726260BE2E}" srcOrd="0" destOrd="0" presId="urn:microsoft.com/office/officeart/2005/8/layout/radial1"/>
    <dgm:cxn modelId="{0C875FA1-306C-4C4A-B1B2-2C2E03B41769}" type="presOf" srcId="{8BA41363-89A4-4068-835B-6F82D22A768D}" destId="{24ABF63E-3084-406D-B194-3569BD292E90}" srcOrd="0" destOrd="0" presId="urn:microsoft.com/office/officeart/2005/8/layout/radial1"/>
    <dgm:cxn modelId="{DA9688C8-0736-4D02-9866-7DFEDD510A64}" srcId="{420CF28B-DC9D-4744-B58B-77C1F30520AD}" destId="{8BA41363-89A4-4068-835B-6F82D22A768D}" srcOrd="1" destOrd="0" parTransId="{069C0A57-53EC-478B-A6D9-738EE242E2C5}" sibTransId="{480FCDE0-7C42-46A5-B43B-28406489642D}"/>
    <dgm:cxn modelId="{FAAA4BD5-D469-4485-85B9-5D309754932E}" type="presOf" srcId="{D1B246A6-7C69-4F5A-B6BE-85D52B6BDBD2}" destId="{9AAE5ECD-BE09-4664-BCDB-5267995AD570}" srcOrd="0" destOrd="0" presId="urn:microsoft.com/office/officeart/2005/8/layout/radial1"/>
    <dgm:cxn modelId="{0B0501C2-E374-4F32-8DDA-FD18E6012BCF}" srcId="{420CF28B-DC9D-4744-B58B-77C1F30520AD}" destId="{D1B246A6-7C69-4F5A-B6BE-85D52B6BDBD2}" srcOrd="0" destOrd="0" parTransId="{70E8B302-FE47-479D-8CF7-4358BCBA98B1}" sibTransId="{55BC839D-F7BE-4569-AFA4-45C8C67A2F12}"/>
    <dgm:cxn modelId="{268E33F1-FE4E-4A47-8E00-5FA14F708BC6}" type="presParOf" srcId="{CE9F55B9-6B56-43F5-92B4-0F4711811049}" destId="{7009E7BA-8A20-4D4A-BEAB-D27DD7C33AB5}" srcOrd="0" destOrd="0" presId="urn:microsoft.com/office/officeart/2005/8/layout/radial1"/>
    <dgm:cxn modelId="{B393F83E-CC9F-4437-A863-C7717523B374}" type="presParOf" srcId="{CE9F55B9-6B56-43F5-92B4-0F4711811049}" destId="{55341135-47C9-4E1A-A29D-415291C900C4}" srcOrd="1" destOrd="0" presId="urn:microsoft.com/office/officeart/2005/8/layout/radial1"/>
    <dgm:cxn modelId="{747885D7-5C86-4871-A7C7-60C490E0E5E7}" type="presParOf" srcId="{55341135-47C9-4E1A-A29D-415291C900C4}" destId="{43BB288F-9695-4F29-B796-F00E6A7B57FA}" srcOrd="0" destOrd="0" presId="urn:microsoft.com/office/officeart/2005/8/layout/radial1"/>
    <dgm:cxn modelId="{5E10B1A7-9F69-4FF8-A268-B038F65A2875}" type="presParOf" srcId="{CE9F55B9-6B56-43F5-92B4-0F4711811049}" destId="{9AAE5ECD-BE09-4664-BCDB-5267995AD570}" srcOrd="2" destOrd="0" presId="urn:microsoft.com/office/officeart/2005/8/layout/radial1"/>
    <dgm:cxn modelId="{1199A44D-386F-42B1-B74A-958D5E35397F}" type="presParOf" srcId="{CE9F55B9-6B56-43F5-92B4-0F4711811049}" destId="{B68EEFE8-AF6B-42BB-981F-CA607EE0245E}" srcOrd="3" destOrd="0" presId="urn:microsoft.com/office/officeart/2005/8/layout/radial1"/>
    <dgm:cxn modelId="{5B0184E7-D856-4D30-8F85-727BFA568FA9}" type="presParOf" srcId="{B68EEFE8-AF6B-42BB-981F-CA607EE0245E}" destId="{F3B83538-C417-4D0E-A494-CA2ECD1CEA31}" srcOrd="0" destOrd="0" presId="urn:microsoft.com/office/officeart/2005/8/layout/radial1"/>
    <dgm:cxn modelId="{439709F3-F993-405E-B824-443F4B85BEE5}" type="presParOf" srcId="{CE9F55B9-6B56-43F5-92B4-0F4711811049}" destId="{24ABF63E-3084-406D-B194-3569BD292E90}" srcOrd="4" destOrd="0" presId="urn:microsoft.com/office/officeart/2005/8/layout/radial1"/>
    <dgm:cxn modelId="{E59526B7-F30E-4F25-B58F-CF1EB46A66C9}" type="presParOf" srcId="{CE9F55B9-6B56-43F5-92B4-0F4711811049}" destId="{1C38BC50-10E7-41A2-A98E-02726260BE2E}" srcOrd="5" destOrd="0" presId="urn:microsoft.com/office/officeart/2005/8/layout/radial1"/>
    <dgm:cxn modelId="{DCD7E733-1E3C-426F-89D8-FC7C7BB3CDC9}" type="presParOf" srcId="{1C38BC50-10E7-41A2-A98E-02726260BE2E}" destId="{8166DF6E-73A8-42C4-B718-92DD2C05AFC7}" srcOrd="0" destOrd="0" presId="urn:microsoft.com/office/officeart/2005/8/layout/radial1"/>
    <dgm:cxn modelId="{422AD617-A65C-409C-8B9F-41B8D3F41609}" type="presParOf" srcId="{CE9F55B9-6B56-43F5-92B4-0F4711811049}" destId="{778DAC9A-5C66-424A-933C-102F37933BD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F6CE97-2434-48E2-B9C0-0FA3113B21F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47AE9-5D44-4F15-9A86-00E86266538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Аудит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систематический, независимый и документируемый процесс получения сведений и их объективного оценивания в целях установления степени выполнения требований.</a:t>
          </a:r>
          <a:endParaRPr lang="ru-RU" sz="2400" dirty="0"/>
        </a:p>
      </dgm:t>
    </dgm:pt>
    <dgm:pt modelId="{1D1C1FFD-C473-4AD7-8ED9-01CE5BB74A59}" type="parTrans" cxnId="{62308216-5708-48FA-B33A-FC238EB4A019}">
      <dgm:prSet/>
      <dgm:spPr/>
      <dgm:t>
        <a:bodyPr/>
        <a:lstStyle/>
        <a:p>
          <a:endParaRPr lang="ru-RU"/>
        </a:p>
      </dgm:t>
    </dgm:pt>
    <dgm:pt modelId="{F23871E3-360C-456A-95C4-AB10D5B60C1C}" type="sibTrans" cxnId="{62308216-5708-48FA-B33A-FC238EB4A019}">
      <dgm:prSet/>
      <dgm:spPr/>
      <dgm:t>
        <a:bodyPr/>
        <a:lstStyle/>
        <a:p>
          <a:endParaRPr lang="ru-RU"/>
        </a:p>
      </dgm:t>
    </dgm:pt>
    <dgm:pt modelId="{783D8C0D-70B8-4533-B611-4F305F7BDFDB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EB835AB1-968C-4D76-A3A3-71D3325A340C}" type="parTrans" cxnId="{A49FB65D-9D9C-4937-BDC6-E6D287D34251}">
      <dgm:prSet/>
      <dgm:spPr/>
      <dgm:t>
        <a:bodyPr/>
        <a:lstStyle/>
        <a:p>
          <a:endParaRPr lang="ru-RU"/>
        </a:p>
      </dgm:t>
    </dgm:pt>
    <dgm:pt modelId="{B7C21DAC-AC9D-4892-8190-E280754A6DEB}" type="sibTrans" cxnId="{A49FB65D-9D9C-4937-BDC6-E6D287D34251}">
      <dgm:prSet/>
      <dgm:spPr/>
      <dgm:t>
        <a:bodyPr/>
        <a:lstStyle/>
        <a:p>
          <a:endParaRPr lang="ru-RU"/>
        </a:p>
      </dgm:t>
    </dgm:pt>
    <dgm:pt modelId="{FDFD2FD5-BDDE-4AC7-A28E-28254B158405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Внешний аудит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8E5E3654-EDEB-41A8-83CE-50624412751E}" type="parTrans" cxnId="{70A009C5-DEE8-481C-A34E-70A2F6030E60}">
      <dgm:prSet/>
      <dgm:spPr/>
      <dgm:t>
        <a:bodyPr/>
        <a:lstStyle/>
        <a:p>
          <a:endParaRPr lang="ru-RU"/>
        </a:p>
      </dgm:t>
    </dgm:pt>
    <dgm:pt modelId="{7DF0FC48-6CC3-4D9D-BC13-5FB964479256}" type="sibTrans" cxnId="{70A009C5-DEE8-481C-A34E-70A2F6030E60}">
      <dgm:prSet/>
      <dgm:spPr/>
      <dgm:t>
        <a:bodyPr/>
        <a:lstStyle/>
        <a:p>
          <a:endParaRPr lang="ru-RU"/>
        </a:p>
      </dgm:t>
    </dgm:pt>
    <dgm:pt modelId="{ACD66F50-6C6B-46C4-A4B5-F839FD74E41E}" type="pres">
      <dgm:prSet presAssocID="{7EF6CE97-2434-48E2-B9C0-0FA3113B21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F6D93C-C8C3-4D4A-B909-487B638FC83D}" type="pres">
      <dgm:prSet presAssocID="{EB747AE9-5D44-4F15-9A86-00E86266538B}" presName="hierRoot1" presStyleCnt="0"/>
      <dgm:spPr/>
    </dgm:pt>
    <dgm:pt modelId="{28C27E94-735E-46B5-8922-A1FAAE5A48D6}" type="pres">
      <dgm:prSet presAssocID="{EB747AE9-5D44-4F15-9A86-00E86266538B}" presName="composite" presStyleCnt="0"/>
      <dgm:spPr/>
    </dgm:pt>
    <dgm:pt modelId="{2466CFB4-D5CF-4C59-8BEB-79BE78B4C522}" type="pres">
      <dgm:prSet presAssocID="{EB747AE9-5D44-4F15-9A86-00E86266538B}" presName="background" presStyleLbl="node0" presStyleIdx="0" presStyleCnt="1"/>
      <dgm:spPr/>
    </dgm:pt>
    <dgm:pt modelId="{A52EC692-314B-4704-952E-1E69E5D7073C}" type="pres">
      <dgm:prSet presAssocID="{EB747AE9-5D44-4F15-9A86-00E86266538B}" presName="text" presStyleLbl="fgAcc0" presStyleIdx="0" presStyleCnt="1" custScaleX="170487" custScaleY="135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17700-92DB-463A-A9BF-6046E9D7D8A7}" type="pres">
      <dgm:prSet presAssocID="{EB747AE9-5D44-4F15-9A86-00E86266538B}" presName="hierChild2" presStyleCnt="0"/>
      <dgm:spPr/>
    </dgm:pt>
    <dgm:pt modelId="{E0DCBC0E-C8D8-42D3-AECD-C4410490DB4C}" type="pres">
      <dgm:prSet presAssocID="{EB835AB1-968C-4D76-A3A3-71D3325A340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A5070E3-6456-4A10-B046-BC7D80F4B21F}" type="pres">
      <dgm:prSet presAssocID="{783D8C0D-70B8-4533-B611-4F305F7BDFDB}" presName="hierRoot2" presStyleCnt="0"/>
      <dgm:spPr/>
    </dgm:pt>
    <dgm:pt modelId="{B89BD1A0-98A9-4447-B6F8-267FE360F15C}" type="pres">
      <dgm:prSet presAssocID="{783D8C0D-70B8-4533-B611-4F305F7BDFDB}" presName="composite2" presStyleCnt="0"/>
      <dgm:spPr/>
    </dgm:pt>
    <dgm:pt modelId="{CC0635F6-C605-4F24-8833-2E3F35FA9B24}" type="pres">
      <dgm:prSet presAssocID="{783D8C0D-70B8-4533-B611-4F305F7BDFDB}" presName="background2" presStyleLbl="node2" presStyleIdx="0" presStyleCnt="2"/>
      <dgm:spPr/>
    </dgm:pt>
    <dgm:pt modelId="{AD81C6C1-1FF8-40B9-AAFC-83B085880291}" type="pres">
      <dgm:prSet presAssocID="{783D8C0D-70B8-4533-B611-4F305F7BDFD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880A77-8805-4291-B6DA-17D772059C54}" type="pres">
      <dgm:prSet presAssocID="{783D8C0D-70B8-4533-B611-4F305F7BDFDB}" presName="hierChild3" presStyleCnt="0"/>
      <dgm:spPr/>
    </dgm:pt>
    <dgm:pt modelId="{8CDEEE18-8194-43FD-B601-076CBA75427F}" type="pres">
      <dgm:prSet presAssocID="{8E5E3654-EDEB-41A8-83CE-50624412751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95A795-F892-42E6-9AA6-FD393865AC02}" type="pres">
      <dgm:prSet presAssocID="{FDFD2FD5-BDDE-4AC7-A28E-28254B158405}" presName="hierRoot2" presStyleCnt="0"/>
      <dgm:spPr/>
    </dgm:pt>
    <dgm:pt modelId="{1ABCA479-CD26-4396-97DB-2545AF557FBC}" type="pres">
      <dgm:prSet presAssocID="{FDFD2FD5-BDDE-4AC7-A28E-28254B158405}" presName="composite2" presStyleCnt="0"/>
      <dgm:spPr/>
    </dgm:pt>
    <dgm:pt modelId="{960D3EE2-C708-423E-A6C5-F8C0B92368DE}" type="pres">
      <dgm:prSet presAssocID="{FDFD2FD5-BDDE-4AC7-A28E-28254B158405}" presName="background2" presStyleLbl="node2" presStyleIdx="1" presStyleCnt="2"/>
      <dgm:spPr/>
    </dgm:pt>
    <dgm:pt modelId="{E4CC4356-BBB8-4A0E-8DDC-D57448125C38}" type="pres">
      <dgm:prSet presAssocID="{FDFD2FD5-BDDE-4AC7-A28E-28254B15840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5C887-896F-450F-81F0-3AF225AE9AC4}" type="pres">
      <dgm:prSet presAssocID="{FDFD2FD5-BDDE-4AC7-A28E-28254B158405}" presName="hierChild3" presStyleCnt="0"/>
      <dgm:spPr/>
    </dgm:pt>
  </dgm:ptLst>
  <dgm:cxnLst>
    <dgm:cxn modelId="{027F3A64-E568-4381-B1CC-B841BB647749}" type="presOf" srcId="{EB835AB1-968C-4D76-A3A3-71D3325A340C}" destId="{E0DCBC0E-C8D8-42D3-AECD-C4410490DB4C}" srcOrd="0" destOrd="0" presId="urn:microsoft.com/office/officeart/2005/8/layout/hierarchy1"/>
    <dgm:cxn modelId="{70A009C5-DEE8-481C-A34E-70A2F6030E60}" srcId="{EB747AE9-5D44-4F15-9A86-00E86266538B}" destId="{FDFD2FD5-BDDE-4AC7-A28E-28254B158405}" srcOrd="1" destOrd="0" parTransId="{8E5E3654-EDEB-41A8-83CE-50624412751E}" sibTransId="{7DF0FC48-6CC3-4D9D-BC13-5FB964479256}"/>
    <dgm:cxn modelId="{2FBC86FF-7799-414A-95CB-15AE4AA99FB7}" type="presOf" srcId="{7EF6CE97-2434-48E2-B9C0-0FA3113B21F8}" destId="{ACD66F50-6C6B-46C4-A4B5-F839FD74E41E}" srcOrd="0" destOrd="0" presId="urn:microsoft.com/office/officeart/2005/8/layout/hierarchy1"/>
    <dgm:cxn modelId="{62308216-5708-48FA-B33A-FC238EB4A019}" srcId="{7EF6CE97-2434-48E2-B9C0-0FA3113B21F8}" destId="{EB747AE9-5D44-4F15-9A86-00E86266538B}" srcOrd="0" destOrd="0" parTransId="{1D1C1FFD-C473-4AD7-8ED9-01CE5BB74A59}" sibTransId="{F23871E3-360C-456A-95C4-AB10D5B60C1C}"/>
    <dgm:cxn modelId="{B0E4DF74-7F8B-483E-B9BE-38236D523B34}" type="presOf" srcId="{783D8C0D-70B8-4533-B611-4F305F7BDFDB}" destId="{AD81C6C1-1FF8-40B9-AAFC-83B085880291}" srcOrd="0" destOrd="0" presId="urn:microsoft.com/office/officeart/2005/8/layout/hierarchy1"/>
    <dgm:cxn modelId="{0FD04210-BE9B-4D2C-B1C7-969948E83317}" type="presOf" srcId="{EB747AE9-5D44-4F15-9A86-00E86266538B}" destId="{A52EC692-314B-4704-952E-1E69E5D7073C}" srcOrd="0" destOrd="0" presId="urn:microsoft.com/office/officeart/2005/8/layout/hierarchy1"/>
    <dgm:cxn modelId="{C56ED0AC-4F26-4CD0-8B6D-A8426803CE9D}" type="presOf" srcId="{FDFD2FD5-BDDE-4AC7-A28E-28254B158405}" destId="{E4CC4356-BBB8-4A0E-8DDC-D57448125C38}" srcOrd="0" destOrd="0" presId="urn:microsoft.com/office/officeart/2005/8/layout/hierarchy1"/>
    <dgm:cxn modelId="{A49FB65D-9D9C-4937-BDC6-E6D287D34251}" srcId="{EB747AE9-5D44-4F15-9A86-00E86266538B}" destId="{783D8C0D-70B8-4533-B611-4F305F7BDFDB}" srcOrd="0" destOrd="0" parTransId="{EB835AB1-968C-4D76-A3A3-71D3325A340C}" sibTransId="{B7C21DAC-AC9D-4892-8190-E280754A6DEB}"/>
    <dgm:cxn modelId="{43C15DFA-B27B-4E75-B5D0-B33C3F47D354}" type="presOf" srcId="{8E5E3654-EDEB-41A8-83CE-50624412751E}" destId="{8CDEEE18-8194-43FD-B601-076CBA75427F}" srcOrd="0" destOrd="0" presId="urn:microsoft.com/office/officeart/2005/8/layout/hierarchy1"/>
    <dgm:cxn modelId="{DCFA1F02-7688-41C0-B8E9-E28CC3196A03}" type="presParOf" srcId="{ACD66F50-6C6B-46C4-A4B5-F839FD74E41E}" destId="{99F6D93C-C8C3-4D4A-B909-487B638FC83D}" srcOrd="0" destOrd="0" presId="urn:microsoft.com/office/officeart/2005/8/layout/hierarchy1"/>
    <dgm:cxn modelId="{9192C2D2-0969-4AFD-972F-F03E2E35D910}" type="presParOf" srcId="{99F6D93C-C8C3-4D4A-B909-487B638FC83D}" destId="{28C27E94-735E-46B5-8922-A1FAAE5A48D6}" srcOrd="0" destOrd="0" presId="urn:microsoft.com/office/officeart/2005/8/layout/hierarchy1"/>
    <dgm:cxn modelId="{D5594163-8F30-4C7D-8E52-4F3CAE881C8E}" type="presParOf" srcId="{28C27E94-735E-46B5-8922-A1FAAE5A48D6}" destId="{2466CFB4-D5CF-4C59-8BEB-79BE78B4C522}" srcOrd="0" destOrd="0" presId="urn:microsoft.com/office/officeart/2005/8/layout/hierarchy1"/>
    <dgm:cxn modelId="{9753DEF6-6435-407C-A03E-4F27945804D2}" type="presParOf" srcId="{28C27E94-735E-46B5-8922-A1FAAE5A48D6}" destId="{A52EC692-314B-4704-952E-1E69E5D7073C}" srcOrd="1" destOrd="0" presId="urn:microsoft.com/office/officeart/2005/8/layout/hierarchy1"/>
    <dgm:cxn modelId="{86EF434F-E537-4C2C-8C71-2296F99C1B47}" type="presParOf" srcId="{99F6D93C-C8C3-4D4A-B909-487B638FC83D}" destId="{E0017700-92DB-463A-A9BF-6046E9D7D8A7}" srcOrd="1" destOrd="0" presId="urn:microsoft.com/office/officeart/2005/8/layout/hierarchy1"/>
    <dgm:cxn modelId="{EB9090D4-B574-40AE-9524-93B09CA347E1}" type="presParOf" srcId="{E0017700-92DB-463A-A9BF-6046E9D7D8A7}" destId="{E0DCBC0E-C8D8-42D3-AECD-C4410490DB4C}" srcOrd="0" destOrd="0" presId="urn:microsoft.com/office/officeart/2005/8/layout/hierarchy1"/>
    <dgm:cxn modelId="{AF86F3FC-696F-449D-BC4A-54C79D17EC59}" type="presParOf" srcId="{E0017700-92DB-463A-A9BF-6046E9D7D8A7}" destId="{AA5070E3-6456-4A10-B046-BC7D80F4B21F}" srcOrd="1" destOrd="0" presId="urn:microsoft.com/office/officeart/2005/8/layout/hierarchy1"/>
    <dgm:cxn modelId="{73837214-058A-428B-9521-41CF3C190FCD}" type="presParOf" srcId="{AA5070E3-6456-4A10-B046-BC7D80F4B21F}" destId="{B89BD1A0-98A9-4447-B6F8-267FE360F15C}" srcOrd="0" destOrd="0" presId="urn:microsoft.com/office/officeart/2005/8/layout/hierarchy1"/>
    <dgm:cxn modelId="{04920F53-8A42-4524-BCF4-FCE946B33974}" type="presParOf" srcId="{B89BD1A0-98A9-4447-B6F8-267FE360F15C}" destId="{CC0635F6-C605-4F24-8833-2E3F35FA9B24}" srcOrd="0" destOrd="0" presId="urn:microsoft.com/office/officeart/2005/8/layout/hierarchy1"/>
    <dgm:cxn modelId="{465B5580-6522-4F8B-A3DE-541CA9AFD127}" type="presParOf" srcId="{B89BD1A0-98A9-4447-B6F8-267FE360F15C}" destId="{AD81C6C1-1FF8-40B9-AAFC-83B085880291}" srcOrd="1" destOrd="0" presId="urn:microsoft.com/office/officeart/2005/8/layout/hierarchy1"/>
    <dgm:cxn modelId="{55C7F299-D451-4EA7-A116-A1E0F639087F}" type="presParOf" srcId="{AA5070E3-6456-4A10-B046-BC7D80F4B21F}" destId="{71880A77-8805-4291-B6DA-17D772059C54}" srcOrd="1" destOrd="0" presId="urn:microsoft.com/office/officeart/2005/8/layout/hierarchy1"/>
    <dgm:cxn modelId="{AC9B6178-71E0-47C1-89C0-1CE543BBBA27}" type="presParOf" srcId="{E0017700-92DB-463A-A9BF-6046E9D7D8A7}" destId="{8CDEEE18-8194-43FD-B601-076CBA75427F}" srcOrd="2" destOrd="0" presId="urn:microsoft.com/office/officeart/2005/8/layout/hierarchy1"/>
    <dgm:cxn modelId="{5735A513-B169-49A2-8829-E33456E325AF}" type="presParOf" srcId="{E0017700-92DB-463A-A9BF-6046E9D7D8A7}" destId="{7495A795-F892-42E6-9AA6-FD393865AC02}" srcOrd="3" destOrd="0" presId="urn:microsoft.com/office/officeart/2005/8/layout/hierarchy1"/>
    <dgm:cxn modelId="{10F35D39-61BD-45C1-B52D-A17039C66194}" type="presParOf" srcId="{7495A795-F892-42E6-9AA6-FD393865AC02}" destId="{1ABCA479-CD26-4396-97DB-2545AF557FBC}" srcOrd="0" destOrd="0" presId="urn:microsoft.com/office/officeart/2005/8/layout/hierarchy1"/>
    <dgm:cxn modelId="{828006B8-402F-4A18-962F-CFC1B6DC3088}" type="presParOf" srcId="{1ABCA479-CD26-4396-97DB-2545AF557FBC}" destId="{960D3EE2-C708-423E-A6C5-F8C0B92368DE}" srcOrd="0" destOrd="0" presId="urn:microsoft.com/office/officeart/2005/8/layout/hierarchy1"/>
    <dgm:cxn modelId="{A659C92A-CD92-4B5A-9B13-E599C090DCAF}" type="presParOf" srcId="{1ABCA479-CD26-4396-97DB-2545AF557FBC}" destId="{E4CC4356-BBB8-4A0E-8DDC-D57448125C38}" srcOrd="1" destOrd="0" presId="urn:microsoft.com/office/officeart/2005/8/layout/hierarchy1"/>
    <dgm:cxn modelId="{1015114E-0745-4DBA-A546-EAA9913B2CCF}" type="presParOf" srcId="{7495A795-F892-42E6-9AA6-FD393865AC02}" destId="{3435C887-896F-450F-81F0-3AF225AE9A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BCB7-AB93-460A-BD11-56ABDE9F1475}">
      <dsp:nvSpPr>
        <dsp:cNvPr id="0" name=""/>
        <dsp:cNvSpPr/>
      </dsp:nvSpPr>
      <dsp:spPr>
        <a:xfrm>
          <a:off x="0" y="841513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6AEE-86B7-4C36-9E6C-D00894AC1F7F}">
      <dsp:nvSpPr>
        <dsp:cNvPr id="0" name=""/>
        <dsp:cNvSpPr/>
      </dsp:nvSpPr>
      <dsp:spPr>
        <a:xfrm>
          <a:off x="411480" y="44564"/>
          <a:ext cx="7218124" cy="10626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Заключение трудовых договоров и разработка  должностных инструкций</a:t>
          </a:r>
          <a:endParaRPr lang="ru-RU" sz="1100" kern="1200" dirty="0"/>
        </a:p>
      </dsp:txBody>
      <dsp:txXfrm>
        <a:off x="463353" y="96437"/>
        <a:ext cx="7114378" cy="958883"/>
      </dsp:txXfrm>
    </dsp:sp>
    <dsp:sp modelId="{78990C10-9570-44E4-8794-214BA84E221B}">
      <dsp:nvSpPr>
        <dsp:cNvPr id="0" name=""/>
        <dsp:cNvSpPr/>
      </dsp:nvSpPr>
      <dsp:spPr>
        <a:xfrm>
          <a:off x="0" y="2364235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B0280-5ADC-46CB-998F-18BD358E41F0}">
      <dsp:nvSpPr>
        <dsp:cNvPr id="0" name=""/>
        <dsp:cNvSpPr/>
      </dsp:nvSpPr>
      <dsp:spPr>
        <a:xfrm>
          <a:off x="411480" y="1392313"/>
          <a:ext cx="7360932" cy="1237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аттестация педагогов самими образовательными организациями, в случае предоставления им соответствующих полномочий.</a:t>
          </a:r>
          <a:endParaRPr lang="ru-RU" sz="2400" kern="1200" dirty="0"/>
        </a:p>
      </dsp:txBody>
      <dsp:txXfrm>
        <a:off x="471895" y="1452728"/>
        <a:ext cx="7240102" cy="1116771"/>
      </dsp:txXfrm>
    </dsp:sp>
    <dsp:sp modelId="{F984312A-8D76-4340-BC9C-43743ED79677}">
      <dsp:nvSpPr>
        <dsp:cNvPr id="0" name=""/>
        <dsp:cNvSpPr/>
      </dsp:nvSpPr>
      <dsp:spPr>
        <a:xfrm>
          <a:off x="0" y="4027798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3EB6D-3AC1-4A56-AA78-B9D616A9F0EA}">
      <dsp:nvSpPr>
        <dsp:cNvPr id="0" name=""/>
        <dsp:cNvSpPr/>
      </dsp:nvSpPr>
      <dsp:spPr>
        <a:xfrm>
          <a:off x="471001" y="2909094"/>
          <a:ext cx="7376592" cy="1378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аттестация педагогов</a:t>
          </a:r>
          <a:r>
            <a:rPr lang="ru-RU" sz="2400" b="1" kern="1200" dirty="0" smtClean="0"/>
            <a:t> </a:t>
          </a:r>
          <a:r>
            <a:rPr lang="ru-RU" sz="2400" kern="1200" dirty="0" smtClean="0"/>
            <a:t>образовательных учреждений региональными органами исполнительной власти, осуществляющими управление в сфере образования</a:t>
          </a:r>
          <a:endParaRPr lang="ru-RU" sz="2400" kern="1200" dirty="0"/>
        </a:p>
      </dsp:txBody>
      <dsp:txXfrm>
        <a:off x="538291" y="2976384"/>
        <a:ext cx="7242012" cy="1243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BCB7-AB93-460A-BD11-56ABDE9F1475}">
      <dsp:nvSpPr>
        <dsp:cNvPr id="0" name=""/>
        <dsp:cNvSpPr/>
      </dsp:nvSpPr>
      <dsp:spPr>
        <a:xfrm>
          <a:off x="0" y="989342"/>
          <a:ext cx="82582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16AEE-86B7-4C36-9E6C-D00894AC1F7F}">
      <dsp:nvSpPr>
        <dsp:cNvPr id="0" name=""/>
        <dsp:cNvSpPr/>
      </dsp:nvSpPr>
      <dsp:spPr>
        <a:xfrm>
          <a:off x="412506" y="92863"/>
          <a:ext cx="7230364" cy="10735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Определять необходимую квалификацию педагога, которая влияет на результаты обучения, воспитания и развития ребенка.</a:t>
          </a:r>
          <a:endParaRPr lang="ru-RU" sz="2200" kern="1200" dirty="0"/>
        </a:p>
      </dsp:txBody>
      <dsp:txXfrm>
        <a:off x="464915" y="145272"/>
        <a:ext cx="7125546" cy="968780"/>
      </dsp:txXfrm>
    </dsp:sp>
    <dsp:sp modelId="{49E4A387-141F-4797-82C0-280CAF195D3D}">
      <dsp:nvSpPr>
        <dsp:cNvPr id="0" name=""/>
        <dsp:cNvSpPr/>
      </dsp:nvSpPr>
      <dsp:spPr>
        <a:xfrm>
          <a:off x="0" y="1942544"/>
          <a:ext cx="82582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9AAF0-9DA1-42AF-94D2-FA60CE4509C6}">
      <dsp:nvSpPr>
        <dsp:cNvPr id="0" name=""/>
        <dsp:cNvSpPr/>
      </dsp:nvSpPr>
      <dsp:spPr>
        <a:xfrm>
          <a:off x="329729" y="1280975"/>
          <a:ext cx="7380794" cy="825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необходимую подготовку педагога для получения высоких результатов его труда</a:t>
          </a:r>
          <a:endParaRPr lang="ru-RU" sz="2200" kern="1200" dirty="0"/>
        </a:p>
      </dsp:txBody>
      <dsp:txXfrm>
        <a:off x="370019" y="1321265"/>
        <a:ext cx="7300214" cy="744774"/>
      </dsp:txXfrm>
    </dsp:sp>
    <dsp:sp modelId="{422B6628-D2F0-4596-9F62-E01378FDABF3}">
      <dsp:nvSpPr>
        <dsp:cNvPr id="0" name=""/>
        <dsp:cNvSpPr/>
      </dsp:nvSpPr>
      <dsp:spPr>
        <a:xfrm>
          <a:off x="0" y="3129511"/>
          <a:ext cx="82582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A2B84-3067-4C62-9505-F47FB913E7C5}">
      <dsp:nvSpPr>
        <dsp:cNvPr id="0" name=""/>
        <dsp:cNvSpPr/>
      </dsp:nvSpPr>
      <dsp:spPr>
        <a:xfrm>
          <a:off x="401022" y="2338199"/>
          <a:ext cx="7387216" cy="946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необходимую осведомленность педагога о предъявляемых к нему требованиях</a:t>
          </a:r>
          <a:endParaRPr lang="ru-RU" sz="2200" kern="1200" dirty="0"/>
        </a:p>
      </dsp:txBody>
      <dsp:txXfrm>
        <a:off x="447212" y="2384389"/>
        <a:ext cx="7294836" cy="853830"/>
      </dsp:txXfrm>
    </dsp:sp>
    <dsp:sp modelId="{1E386000-6750-463E-9DB3-C7035A5C6BD3}">
      <dsp:nvSpPr>
        <dsp:cNvPr id="0" name=""/>
        <dsp:cNvSpPr/>
      </dsp:nvSpPr>
      <dsp:spPr>
        <a:xfrm>
          <a:off x="0" y="4230725"/>
          <a:ext cx="8258204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00E0A-6C12-4A19-BED2-F90FC8C1069D}">
      <dsp:nvSpPr>
        <dsp:cNvPr id="0" name=""/>
        <dsp:cNvSpPr/>
      </dsp:nvSpPr>
      <dsp:spPr>
        <a:xfrm>
          <a:off x="412506" y="3508267"/>
          <a:ext cx="7365617" cy="899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498" tIns="0" rIns="218498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Содействовать вовлечению педагогов в решение задачи повышения качества образования.</a:t>
          </a:r>
          <a:endParaRPr lang="ru-RU" sz="2200" kern="1200" dirty="0"/>
        </a:p>
      </dsp:txBody>
      <dsp:txXfrm>
        <a:off x="456420" y="3552181"/>
        <a:ext cx="7277789" cy="81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C762C-7E70-4CB3-9EAF-0B70B10053B1}">
      <dsp:nvSpPr>
        <dsp:cNvPr id="0" name=""/>
        <dsp:cNvSpPr/>
      </dsp:nvSpPr>
      <dsp:spPr>
        <a:xfrm>
          <a:off x="1650467" y="869860"/>
          <a:ext cx="964010" cy="4597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7026"/>
              </a:lnTo>
              <a:lnTo>
                <a:pt x="964010" y="4597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2DE29-1A0A-4A44-961D-12A2B12A481E}">
      <dsp:nvSpPr>
        <dsp:cNvPr id="0" name=""/>
        <dsp:cNvSpPr/>
      </dsp:nvSpPr>
      <dsp:spPr>
        <a:xfrm>
          <a:off x="1650467" y="869860"/>
          <a:ext cx="964010" cy="336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7777"/>
              </a:lnTo>
              <a:lnTo>
                <a:pt x="964010" y="3367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03219-7478-470C-B930-D40ACE9FE2C6}">
      <dsp:nvSpPr>
        <dsp:cNvPr id="0" name=""/>
        <dsp:cNvSpPr/>
      </dsp:nvSpPr>
      <dsp:spPr>
        <a:xfrm>
          <a:off x="1650467" y="869860"/>
          <a:ext cx="964010" cy="2112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740"/>
              </a:lnTo>
              <a:lnTo>
                <a:pt x="964010" y="21127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F051A-B861-4794-85FC-3D237CCAFA91}">
      <dsp:nvSpPr>
        <dsp:cNvPr id="0" name=""/>
        <dsp:cNvSpPr/>
      </dsp:nvSpPr>
      <dsp:spPr>
        <a:xfrm>
          <a:off x="1650467" y="869860"/>
          <a:ext cx="964010" cy="82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7059"/>
              </a:lnTo>
              <a:lnTo>
                <a:pt x="964010" y="8270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96D1D-EFB4-4CC3-9140-A4F46D9691E7}">
      <dsp:nvSpPr>
        <dsp:cNvPr id="0" name=""/>
        <dsp:cNvSpPr/>
      </dsp:nvSpPr>
      <dsp:spPr>
        <a:xfrm>
          <a:off x="1007793" y="4192"/>
          <a:ext cx="6426737" cy="86566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800" b="1" i="0" u="none" strike="noStrike" kern="1200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Трудовые функции профессиональной деятельности педагога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400" b="1" i="0" u="none" strike="noStrike" kern="1200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(трудовые действия, необходимые умения,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400" b="1" i="0" u="none" strike="noStrike" kern="1200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cs typeface="Arial" charset="0"/>
            </a:rPr>
            <a:t>необходимые знания, другие характеристики)</a:t>
          </a:r>
        </a:p>
      </dsp:txBody>
      <dsp:txXfrm>
        <a:off x="1007793" y="4192"/>
        <a:ext cx="6426737" cy="865668"/>
      </dsp:txXfrm>
    </dsp:sp>
    <dsp:sp modelId="{DC076D47-6569-469D-B90D-929E298F8931}">
      <dsp:nvSpPr>
        <dsp:cNvPr id="0" name=""/>
        <dsp:cNvSpPr/>
      </dsp:nvSpPr>
      <dsp:spPr>
        <a:xfrm>
          <a:off x="2614478" y="1233440"/>
          <a:ext cx="3492970" cy="92695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Развивающая деятельность</a:t>
          </a:r>
        </a:p>
      </dsp:txBody>
      <dsp:txXfrm>
        <a:off x="2614478" y="1233440"/>
        <a:ext cx="3492970" cy="926957"/>
      </dsp:txXfrm>
    </dsp:sp>
    <dsp:sp modelId="{DA30A63B-E3FD-4791-B670-86F28F09572C}">
      <dsp:nvSpPr>
        <dsp:cNvPr id="0" name=""/>
        <dsp:cNvSpPr/>
      </dsp:nvSpPr>
      <dsp:spPr>
        <a:xfrm>
          <a:off x="2614478" y="2523978"/>
          <a:ext cx="3542209" cy="91724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Общепедагогическая функция.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ОБУЧЕНИЕ</a:t>
          </a:r>
        </a:p>
      </dsp:txBody>
      <dsp:txXfrm>
        <a:off x="2614478" y="2523978"/>
        <a:ext cx="3542209" cy="917244"/>
      </dsp:txXfrm>
    </dsp:sp>
    <dsp:sp modelId="{1DF3899B-AAFC-46F9-BD9D-310405228FF6}">
      <dsp:nvSpPr>
        <dsp:cNvPr id="0" name=""/>
        <dsp:cNvSpPr/>
      </dsp:nvSpPr>
      <dsp:spPr>
        <a:xfrm>
          <a:off x="2614478" y="3804804"/>
          <a:ext cx="3563072" cy="86566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Воспитательная деятельность</a:t>
          </a:r>
        </a:p>
      </dsp:txBody>
      <dsp:txXfrm>
        <a:off x="2614478" y="3804804"/>
        <a:ext cx="3563072" cy="865668"/>
      </dsp:txXfrm>
    </dsp:sp>
    <dsp:sp modelId="{D0A2BA6C-2CA4-4B3B-AEEE-14737BED4C26}">
      <dsp:nvSpPr>
        <dsp:cNvPr id="0" name=""/>
        <dsp:cNvSpPr/>
      </dsp:nvSpPr>
      <dsp:spPr>
        <a:xfrm>
          <a:off x="2614478" y="5034052"/>
          <a:ext cx="3603533" cy="86566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Педагогическая 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по реализации программ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9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дошкольного образования</a:t>
          </a:r>
        </a:p>
      </dsp:txBody>
      <dsp:txXfrm>
        <a:off x="2614478" y="5034052"/>
        <a:ext cx="3603533" cy="865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0F5D9-EC29-4D6D-86DC-EA48F6BC4919}">
      <dsp:nvSpPr>
        <dsp:cNvPr id="0" name=""/>
        <dsp:cNvSpPr/>
      </dsp:nvSpPr>
      <dsp:spPr>
        <a:xfrm>
          <a:off x="2264486" y="791920"/>
          <a:ext cx="262836" cy="415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5034"/>
              </a:lnTo>
              <a:lnTo>
                <a:pt x="262836" y="4155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24999-CE45-492D-9801-A3AB71E46755}">
      <dsp:nvSpPr>
        <dsp:cNvPr id="0" name=""/>
        <dsp:cNvSpPr/>
      </dsp:nvSpPr>
      <dsp:spPr>
        <a:xfrm>
          <a:off x="2264486" y="791920"/>
          <a:ext cx="262836" cy="3512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2047"/>
              </a:lnTo>
              <a:lnTo>
                <a:pt x="262836" y="3512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1248E-1A6F-479F-A4D0-D347B78C9233}">
      <dsp:nvSpPr>
        <dsp:cNvPr id="0" name=""/>
        <dsp:cNvSpPr/>
      </dsp:nvSpPr>
      <dsp:spPr>
        <a:xfrm>
          <a:off x="2264486" y="791920"/>
          <a:ext cx="262836" cy="286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2075"/>
              </a:lnTo>
              <a:lnTo>
                <a:pt x="262836" y="2862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5C427-445B-41AD-945E-06789B9265E6}">
      <dsp:nvSpPr>
        <dsp:cNvPr id="0" name=""/>
        <dsp:cNvSpPr/>
      </dsp:nvSpPr>
      <dsp:spPr>
        <a:xfrm>
          <a:off x="2264486" y="791920"/>
          <a:ext cx="262836" cy="2108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308"/>
              </a:lnTo>
              <a:lnTo>
                <a:pt x="262836" y="2108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A1C4-E954-43A1-B8B1-7D7964F221C8}">
      <dsp:nvSpPr>
        <dsp:cNvPr id="0" name=""/>
        <dsp:cNvSpPr/>
      </dsp:nvSpPr>
      <dsp:spPr>
        <a:xfrm>
          <a:off x="2264486" y="791920"/>
          <a:ext cx="262836" cy="1281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738"/>
              </a:lnTo>
              <a:lnTo>
                <a:pt x="262836" y="12817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8A2D9-0620-4CD5-8AD3-BFF74ABE3C73}">
      <dsp:nvSpPr>
        <dsp:cNvPr id="0" name=""/>
        <dsp:cNvSpPr/>
      </dsp:nvSpPr>
      <dsp:spPr>
        <a:xfrm>
          <a:off x="2264486" y="791920"/>
          <a:ext cx="262836" cy="483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579"/>
              </a:lnTo>
              <a:lnTo>
                <a:pt x="262836" y="483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DD90B-31B0-442B-851E-FBB25F038D0F}">
      <dsp:nvSpPr>
        <dsp:cNvPr id="0" name=""/>
        <dsp:cNvSpPr/>
      </dsp:nvSpPr>
      <dsp:spPr>
        <a:xfrm>
          <a:off x="2082809" y="0"/>
          <a:ext cx="1816772" cy="791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НЕОБХОДИМЫЕ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 УМЕНИЯ</a:t>
          </a:r>
        </a:p>
      </dsp:txBody>
      <dsp:txXfrm>
        <a:off x="2082809" y="0"/>
        <a:ext cx="1816772" cy="791920"/>
      </dsp:txXfrm>
    </dsp:sp>
    <dsp:sp modelId="{4ABD3E96-DDCB-4DE3-899F-DCDBAD195350}">
      <dsp:nvSpPr>
        <dsp:cNvPr id="0" name=""/>
        <dsp:cNvSpPr/>
      </dsp:nvSpPr>
      <dsp:spPr>
        <a:xfrm>
          <a:off x="2527323" y="991931"/>
          <a:ext cx="3099182" cy="56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ОРГАНИЗОВЫВАТЬ ВИДЫ ДЕЯТЕЛЬНОСТИ</a:t>
          </a:r>
        </a:p>
      </dsp:txBody>
      <dsp:txXfrm>
        <a:off x="2527323" y="991931"/>
        <a:ext cx="3099182" cy="567137"/>
      </dsp:txXfrm>
    </dsp:sp>
    <dsp:sp modelId="{D33F6E98-27A8-4AF3-95F9-A31022847ACD}">
      <dsp:nvSpPr>
        <dsp:cNvPr id="0" name=""/>
        <dsp:cNvSpPr/>
      </dsp:nvSpPr>
      <dsp:spPr>
        <a:xfrm>
          <a:off x="2527323" y="1757565"/>
          <a:ext cx="3123304" cy="632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ПРИМЕНЯТЬ МЕТОДЫ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ФИЗИЧЕСКОГО, ПОЗНАВАТЕЛЬНОГО И ЛИЧНОСТНОГО РАЗВИТИЯ ДЕТЕЙ</a:t>
          </a:r>
        </a:p>
      </dsp:txBody>
      <dsp:txXfrm>
        <a:off x="2527323" y="1757565"/>
        <a:ext cx="3123304" cy="632187"/>
      </dsp:txXfrm>
    </dsp:sp>
    <dsp:sp modelId="{940EB69C-74FD-485B-A0D1-AB4F303FC45B}">
      <dsp:nvSpPr>
        <dsp:cNvPr id="0" name=""/>
        <dsp:cNvSpPr/>
      </dsp:nvSpPr>
      <dsp:spPr>
        <a:xfrm>
          <a:off x="2527323" y="2588249"/>
          <a:ext cx="3163277" cy="623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ИСПОЛЬЗОВАТЬ МЕТОДЫ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И СРЕДСТВА АНАЛИЗА МОНИТОРИНГА</a:t>
          </a:r>
        </a:p>
      </dsp:txBody>
      <dsp:txXfrm>
        <a:off x="2527323" y="2588249"/>
        <a:ext cx="3163277" cy="623959"/>
      </dsp:txXfrm>
    </dsp:sp>
    <dsp:sp modelId="{CFFD1A33-FE39-4425-B684-EF4C5D391B95}">
      <dsp:nvSpPr>
        <dsp:cNvPr id="0" name=""/>
        <dsp:cNvSpPr/>
      </dsp:nvSpPr>
      <dsp:spPr>
        <a:xfrm>
          <a:off x="2527323" y="3410705"/>
          <a:ext cx="3125780" cy="4865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ВЛАДЕТЬ ВСЕМИ ВИДАМИ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05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 РАЗВИВАЮЩЕЙ ДЕЯТЕЛЬНОСТИ ДОШКОЛЬНИКА</a:t>
          </a:r>
        </a:p>
      </dsp:txBody>
      <dsp:txXfrm>
        <a:off x="2527323" y="3410705"/>
        <a:ext cx="3125780" cy="486581"/>
      </dsp:txXfrm>
    </dsp:sp>
    <dsp:sp modelId="{D9D91808-74B5-4186-9000-95AB0C4515A9}">
      <dsp:nvSpPr>
        <dsp:cNvPr id="0" name=""/>
        <dsp:cNvSpPr/>
      </dsp:nvSpPr>
      <dsp:spPr>
        <a:xfrm>
          <a:off x="2527323" y="4095783"/>
          <a:ext cx="3171945" cy="416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ВЫСТРАИВАТЬ ПАРТНЁРСКИЕ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1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ОТНОШЕНИЯ С РОДИТЕЛЯМИ ДЕТЕЙ</a:t>
          </a:r>
        </a:p>
      </dsp:txBody>
      <dsp:txXfrm>
        <a:off x="2527323" y="4095783"/>
        <a:ext cx="3171945" cy="416370"/>
      </dsp:txXfrm>
    </dsp:sp>
    <dsp:sp modelId="{39CFBE35-DCB3-4B11-82B4-9625FB5356B9}">
      <dsp:nvSpPr>
        <dsp:cNvPr id="0" name=""/>
        <dsp:cNvSpPr/>
      </dsp:nvSpPr>
      <dsp:spPr>
        <a:xfrm>
          <a:off x="2527323" y="4710649"/>
          <a:ext cx="3141830" cy="472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12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rPr>
            <a:t>ВЛАДЕТЬ ИКТ-КОМПЕТЕНТНОСТЯМИ</a:t>
          </a:r>
        </a:p>
      </dsp:txBody>
      <dsp:txXfrm>
        <a:off x="2527323" y="4710649"/>
        <a:ext cx="3141830" cy="472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9E7BA-8A20-4D4A-BEAB-D27DD7C33AB5}">
      <dsp:nvSpPr>
        <dsp:cNvPr id="0" name=""/>
        <dsp:cNvSpPr/>
      </dsp:nvSpPr>
      <dsp:spPr>
        <a:xfrm>
          <a:off x="3019792" y="1528933"/>
          <a:ext cx="2049093" cy="145145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4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charset="0"/>
            </a:rPr>
            <a:t>Высокая оценка</a:t>
          </a:r>
        </a:p>
      </dsp:txBody>
      <dsp:txXfrm>
        <a:off x="3319875" y="1741494"/>
        <a:ext cx="1448927" cy="1026333"/>
      </dsp:txXfrm>
    </dsp:sp>
    <dsp:sp modelId="{55341135-47C9-4E1A-A29D-415291C900C4}">
      <dsp:nvSpPr>
        <dsp:cNvPr id="0" name=""/>
        <dsp:cNvSpPr/>
      </dsp:nvSpPr>
      <dsp:spPr>
        <a:xfrm rot="16200000">
          <a:off x="3949536" y="1420099"/>
          <a:ext cx="189603" cy="28063"/>
        </a:xfrm>
        <a:custGeom>
          <a:avLst/>
          <a:gdLst/>
          <a:ahLst/>
          <a:cxnLst/>
          <a:rect l="0" t="0" r="0" b="0"/>
          <a:pathLst>
            <a:path>
              <a:moveTo>
                <a:pt x="0" y="14031"/>
              </a:moveTo>
              <a:lnTo>
                <a:pt x="189603" y="14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39598" y="1429390"/>
        <a:ext cx="9480" cy="9480"/>
      </dsp:txXfrm>
    </dsp:sp>
    <dsp:sp modelId="{9AAE5ECD-BE09-4664-BCDB-5267995AD570}">
      <dsp:nvSpPr>
        <dsp:cNvPr id="0" name=""/>
        <dsp:cNvSpPr/>
      </dsp:nvSpPr>
      <dsp:spPr>
        <a:xfrm>
          <a:off x="2460292" y="-144184"/>
          <a:ext cx="3168092" cy="148351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Положительное отношение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РЕБЁНКА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к детскому саду</a:t>
          </a:r>
        </a:p>
      </dsp:txBody>
      <dsp:txXfrm>
        <a:off x="2924248" y="73071"/>
        <a:ext cx="2240180" cy="1049003"/>
      </dsp:txXfrm>
    </dsp:sp>
    <dsp:sp modelId="{B68EEFE8-AF6B-42BB-981F-CA607EE0245E}">
      <dsp:nvSpPr>
        <dsp:cNvPr id="0" name=""/>
        <dsp:cNvSpPr/>
      </dsp:nvSpPr>
      <dsp:spPr>
        <a:xfrm rot="1092419">
          <a:off x="4967551" y="2583954"/>
          <a:ext cx="241179" cy="28063"/>
        </a:xfrm>
        <a:custGeom>
          <a:avLst/>
          <a:gdLst/>
          <a:ahLst/>
          <a:cxnLst/>
          <a:rect l="0" t="0" r="0" b="0"/>
          <a:pathLst>
            <a:path>
              <a:moveTo>
                <a:pt x="0" y="14031"/>
              </a:moveTo>
              <a:lnTo>
                <a:pt x="241179" y="14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82111" y="2591957"/>
        <a:ext cx="12058" cy="12058"/>
      </dsp:txXfrm>
    </dsp:sp>
    <dsp:sp modelId="{24ABF63E-3084-406D-B194-3569BD292E90}">
      <dsp:nvSpPr>
        <dsp:cNvPr id="0" name=""/>
        <dsp:cNvSpPr/>
      </dsp:nvSpPr>
      <dsp:spPr>
        <a:xfrm>
          <a:off x="4951017" y="2249010"/>
          <a:ext cx="3224636" cy="166839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1" i="0" u="none" strike="noStrike" kern="1200" cap="none" normalizeH="0" baseline="0" dirty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600" b="1" i="0" u="none" strike="noStrike" kern="1200" cap="none" normalizeH="0" baseline="0" dirty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Высокая степень активности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и вовлеченности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РОДИТЕЛЕЙ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 в жизнь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 детского сада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5423254" y="2493340"/>
        <a:ext cx="2280162" cy="1179730"/>
      </dsp:txXfrm>
    </dsp:sp>
    <dsp:sp modelId="{1C38BC50-10E7-41A2-A98E-02726260BE2E}">
      <dsp:nvSpPr>
        <dsp:cNvPr id="0" name=""/>
        <dsp:cNvSpPr/>
      </dsp:nvSpPr>
      <dsp:spPr>
        <a:xfrm rot="9662159">
          <a:off x="2927536" y="2589953"/>
          <a:ext cx="200436" cy="28063"/>
        </a:xfrm>
        <a:custGeom>
          <a:avLst/>
          <a:gdLst/>
          <a:ahLst/>
          <a:cxnLst/>
          <a:rect l="0" t="0" r="0" b="0"/>
          <a:pathLst>
            <a:path>
              <a:moveTo>
                <a:pt x="0" y="14031"/>
              </a:moveTo>
              <a:lnTo>
                <a:pt x="200436" y="140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22743" y="2598974"/>
        <a:ext cx="10021" cy="10021"/>
      </dsp:txXfrm>
    </dsp:sp>
    <dsp:sp modelId="{778DAC9A-5C66-424A-933C-102F37933BDD}">
      <dsp:nvSpPr>
        <dsp:cNvPr id="0" name=""/>
        <dsp:cNvSpPr/>
      </dsp:nvSpPr>
      <dsp:spPr>
        <a:xfrm>
          <a:off x="107811" y="2229667"/>
          <a:ext cx="3050683" cy="1707076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Сочетание показателей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динамики развития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    ИНТЕГРАТИВНЫХ КАЧЕСТВ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ребенка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ru-RU" sz="1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554573" y="2479662"/>
        <a:ext cx="2157159" cy="1207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EEE18-8194-43FD-B601-076CBA75427F}">
      <dsp:nvSpPr>
        <dsp:cNvPr id="0" name=""/>
        <dsp:cNvSpPr/>
      </dsp:nvSpPr>
      <dsp:spPr>
        <a:xfrm>
          <a:off x="4371082" y="3124353"/>
          <a:ext cx="2210097" cy="105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774"/>
              </a:lnTo>
              <a:lnTo>
                <a:pt x="2210097" y="716774"/>
              </a:lnTo>
              <a:lnTo>
                <a:pt x="2210097" y="105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CBC0E-C8D8-42D3-AECD-C4410490DB4C}">
      <dsp:nvSpPr>
        <dsp:cNvPr id="0" name=""/>
        <dsp:cNvSpPr/>
      </dsp:nvSpPr>
      <dsp:spPr>
        <a:xfrm>
          <a:off x="2160984" y="3124353"/>
          <a:ext cx="2210097" cy="1051805"/>
        </a:xfrm>
        <a:custGeom>
          <a:avLst/>
          <a:gdLst/>
          <a:ahLst/>
          <a:cxnLst/>
          <a:rect l="0" t="0" r="0" b="0"/>
          <a:pathLst>
            <a:path>
              <a:moveTo>
                <a:pt x="2210097" y="0"/>
              </a:moveTo>
              <a:lnTo>
                <a:pt x="2210097" y="716774"/>
              </a:lnTo>
              <a:lnTo>
                <a:pt x="0" y="716774"/>
              </a:lnTo>
              <a:lnTo>
                <a:pt x="0" y="1051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6CFB4-D5CF-4C59-8BEB-79BE78B4C522}">
      <dsp:nvSpPr>
        <dsp:cNvPr id="0" name=""/>
        <dsp:cNvSpPr/>
      </dsp:nvSpPr>
      <dsp:spPr>
        <a:xfrm>
          <a:off x="1288230" y="3604"/>
          <a:ext cx="6165702" cy="312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EC692-314B-4704-952E-1E69E5D7073C}">
      <dsp:nvSpPr>
        <dsp:cNvPr id="0" name=""/>
        <dsp:cNvSpPr/>
      </dsp:nvSpPr>
      <dsp:spPr>
        <a:xfrm>
          <a:off x="1690066" y="385348"/>
          <a:ext cx="6165702" cy="3120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Аудит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систематический, независимый и документируемый процесс получения сведений и их объективного оценивания в целях установления степени выполнения требований.</a:t>
          </a:r>
          <a:endParaRPr lang="ru-RU" sz="2400" kern="1200" dirty="0"/>
        </a:p>
      </dsp:txBody>
      <dsp:txXfrm>
        <a:off x="1781470" y="476752"/>
        <a:ext cx="5982894" cy="2937941"/>
      </dsp:txXfrm>
    </dsp:sp>
    <dsp:sp modelId="{CC0635F6-C605-4F24-8833-2E3F35FA9B24}">
      <dsp:nvSpPr>
        <dsp:cNvPr id="0" name=""/>
        <dsp:cNvSpPr/>
      </dsp:nvSpPr>
      <dsp:spPr>
        <a:xfrm>
          <a:off x="352722" y="4176159"/>
          <a:ext cx="3616523" cy="2296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C6C1-1FF8-40B9-AAFC-83B085880291}">
      <dsp:nvSpPr>
        <dsp:cNvPr id="0" name=""/>
        <dsp:cNvSpPr/>
      </dsp:nvSpPr>
      <dsp:spPr>
        <a:xfrm>
          <a:off x="754558" y="4557903"/>
          <a:ext cx="3616523" cy="2296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Внутренний аудит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1820" y="4625165"/>
        <a:ext cx="3481999" cy="2161968"/>
      </dsp:txXfrm>
    </dsp:sp>
    <dsp:sp modelId="{960D3EE2-C708-423E-A6C5-F8C0B92368DE}">
      <dsp:nvSpPr>
        <dsp:cNvPr id="0" name=""/>
        <dsp:cNvSpPr/>
      </dsp:nvSpPr>
      <dsp:spPr>
        <a:xfrm>
          <a:off x="4772917" y="4176159"/>
          <a:ext cx="3616523" cy="2296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C4356-BBB8-4A0E-8DDC-D57448125C38}">
      <dsp:nvSpPr>
        <dsp:cNvPr id="0" name=""/>
        <dsp:cNvSpPr/>
      </dsp:nvSpPr>
      <dsp:spPr>
        <a:xfrm>
          <a:off x="5174753" y="4557903"/>
          <a:ext cx="3616523" cy="2296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Внешний аудит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42015" y="4625165"/>
        <a:ext cx="3481999" cy="21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3D90-A674-4C8F-A817-A7E747D299A6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EECA7-B75B-4533-8FE7-C589AC3EF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EECA7-B75B-4533-8FE7-C589AC3EF2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F236-3382-405B-98A4-FE5FA46E5158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12B9-9A29-4F45-8D50-F7A332E24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0617-20A3-4F02-BDE0-AF3C4FDD5A22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1E7D-A26D-4FD1-822B-40965F177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E6FD-D055-451C-9610-C522FCFFD23C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4C95D-4B5C-4880-98E5-16FC2069B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8411-9111-4A0B-8DA6-4A05E02695B7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FF8D-87B1-43E3-A8CF-D7D18B8DB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648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EBE9-515E-4EE0-AA7D-49A9402E5528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F22D-926A-473A-AE8D-4CD110E2F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1D27-DD84-44B2-8F8B-EE476D928188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0D786-8D12-41B6-86F5-B82D79282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A8B7-BF39-4B9B-89D1-86B954901773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3419-1F87-4C53-BA6C-799B2AA9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4DFA-89BF-4E04-843C-7D46FA3D5A8E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BB73-A048-4F7F-BD13-C1719F8A0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6910-F87B-4153-974B-7ED79497A07C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10EAE-8949-4309-B9F0-A2D85A446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BDB3-3B77-4835-952F-6C6611B4E6E8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B8A9-2437-463D-BF88-C2488D139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1181-38B3-4716-B8A9-61909E5B2856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6CB6-FB10-4644-B0DA-8910FD9DF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5827-F7CF-41DB-8074-9D904A20ABD3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0CEC1-57D8-4D4F-ACA2-8651CA5D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9993-DE21-43F4-83BD-5C3AAD10344B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916B-ECC6-447B-AC56-034DB33AE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BF1F2-8621-425D-958B-025277E80F19}" type="datetimeFigureOut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C17AA8-A577-4DFA-B45C-32DB00C07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4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2916238" y="4076700"/>
            <a:ext cx="2879725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9219" name="Picture 23" descr="ПРЕЗЕН ПРОФ станда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-142900"/>
            <a:ext cx="8615362" cy="10001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Характеристика  обобщённых трудовых функций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47"/>
          <p:cNvGraphicFramePr>
            <a:graphicFrameLocks noGrp="1"/>
          </p:cNvGraphicFramePr>
          <p:nvPr>
            <p:ph idx="1"/>
          </p:nvPr>
        </p:nvGraphicFramePr>
        <p:xfrm>
          <a:off x="285720" y="628647"/>
          <a:ext cx="8643966" cy="6229353"/>
        </p:xfrm>
        <a:graphic>
          <a:graphicData uri="http://schemas.openxmlformats.org/drawingml/2006/table">
            <a:tbl>
              <a:tblPr/>
              <a:tblGrid>
                <a:gridCol w="1128572"/>
                <a:gridCol w="7515394"/>
              </a:tblGrid>
              <a:tr h="239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образованию и обучению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7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опыту практической  работы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Требования к опыту практической работы не предъявляются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5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Особые условия допуска к работе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 педагогической деятельности не допускаются лица: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-лишенные права заниматься педагогической деятельностью в соответствии с вступившим в законную силу приговором суда;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-имеющие или имевшие судимость за преступления, состав и виды которых установлены  законодательством Российской Федерации;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-признанные недееспособными в установленном федеральным законом порядке;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-имеющие заболевания, предусмотренные установленным перечнем-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E54B706-6792-4C0F-8A1E-C4FBCA005492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0072F-E2AE-478F-BD4C-E25BE8A1E4A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7665396"/>
              </p:ext>
            </p:extLst>
          </p:nvPr>
        </p:nvGraphicFramePr>
        <p:xfrm>
          <a:off x="323850" y="333375"/>
          <a:ext cx="8442325" cy="590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87" name="Text Box 23"/>
          <p:cNvSpPr txBox="1">
            <a:spLocks noChangeArrowheads="1"/>
          </p:cNvSpPr>
          <p:nvPr/>
        </p:nvSpPr>
        <p:spPr bwMode="auto">
          <a:xfrm rot="16200000">
            <a:off x="5761145" y="3084929"/>
            <a:ext cx="3862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Calibri" pitchFamily="34" charset="0"/>
              </a:rPr>
              <a:t>Обобщённые трудовые функции</a:t>
            </a:r>
          </a:p>
        </p:txBody>
      </p:sp>
      <p:sp>
        <p:nvSpPr>
          <p:cNvPr id="3088" name="AutoShape 24"/>
          <p:cNvSpPr>
            <a:spLocks/>
          </p:cNvSpPr>
          <p:nvPr/>
        </p:nvSpPr>
        <p:spPr bwMode="auto">
          <a:xfrm>
            <a:off x="6876256" y="1628800"/>
            <a:ext cx="223838" cy="3312368"/>
          </a:xfrm>
          <a:prstGeom prst="rightBrace">
            <a:avLst>
              <a:gd name="adj1" fmla="val 9651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A0F11B-BB9A-4768-9350-D862B4D04C24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C170B-5B70-4386-BE29-68905309863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2800" b="1" dirty="0" smtClean="0">
                <a:latin typeface="Times New Roman" pitchFamily="18" charset="0"/>
                <a:cs typeface="Times New Roman" pitchFamily="18" charset="0"/>
              </a:rPr>
              <a:t>Общепедагогическая функция.</a:t>
            </a:r>
            <a:br>
              <a:rPr kumimoji="1"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1" lang="ru-RU" sz="2400" b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95400"/>
            <a:ext cx="835183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Знать программы обучения.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Иметь высшее образование или среднее профессиональное по направлениям подготовки «Образование и педагогика».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планировать и анализировать работу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Владеть формами и методами обучения – стандартными и инновационными.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Использовать специальные подходы, чтобы охватить всех детей.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Уметь объективно оценивать возможности детей, используя разные формы и методы контроля.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Владеть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ИКТ-компетенциями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15C514-598A-42E1-8785-B6E9B3A6D83B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1108D-11AB-4127-A5B0-BBD2A837964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ru-RU" sz="3600" b="1" dirty="0" smtClean="0">
                <a:latin typeface="Times New Roman" pitchFamily="18" charset="0"/>
                <a:cs typeface="Times New Roman" pitchFamily="18" charset="0"/>
              </a:rPr>
              <a:t>Воспитательная деятельность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Владеть организационными формами и методами.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Владеть формами и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</a:rPr>
              <a:t>методами воспитательной работы.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общаться с детьми, защищать их интересы и достоинство.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Поддерживать уклад, атмосферу и традиции учреждения, внося в них свой положительный вклад.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строить воспитательную деятельность с учётом культурных различий детей, половозрастных и индивидуальных особенностей.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создавать детско-взрослые общности учащихся, их родителей и педагогов.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поддерживать конструктивные воспитательные усилия родителей привлекать семью к решению вопросов воспитания ребёнка.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</a:rPr>
              <a:t>Уметь сотрудничать с другими педагогами</a:t>
            </a:r>
            <a:endParaRPr lang="ru-RU" sz="2400" dirty="0" smtClean="0"/>
          </a:p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B667CE-9630-4435-8A91-17E2B4AD17D5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DAFB0-70D7-4994-93B9-DA8AE652CA9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z="3600" b="1" dirty="0" smtClean="0">
                <a:latin typeface="Times New Roman" pitchFamily="18" charset="0"/>
                <a:cs typeface="Times New Roman" pitchFamily="18" charset="0"/>
              </a:rPr>
              <a:t>Развивающая деятельность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Готовность принять всех детей вне зависимости от их реальных учебных возможностей, особенностей в поведении, состояния психического и физического здоровья. </a:t>
            </a:r>
          </a:p>
          <a:p>
            <a:pPr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Выявлять разнообразные проблемы детей, оказывать адресную помощь.</a:t>
            </a:r>
          </a:p>
          <a:p>
            <a:pPr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Готовность к взаимодействию с другими специалистами.</a:t>
            </a:r>
          </a:p>
          <a:p>
            <a:pPr>
              <a:lnSpc>
                <a:spcPct val="80000"/>
              </a:lnSpc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Уметь отслеживать динамику развития ребенка.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176F49-E3F4-414C-AC00-146937A1B03D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E4C40-F9C1-4747-AA11-ACF9F66CAA7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929718" cy="838200"/>
          </a:xfrm>
        </p:spPr>
        <p:txBody>
          <a:bodyPr/>
          <a:lstStyle/>
          <a:p>
            <a:r>
              <a:rPr kumimoji="1"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 по реализации программ дошкольного образования (профессиональные компетенции)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Знать специфику дошкольного образования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Знать общие закономерности развития детей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Уметь организовывать ведущие виды деятельности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Владеть теорией и методиками развития детей дошкольного возраста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Уметь планировать, реализовывать и анализировать образовательную работу с детьми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Уметь планировать и корректировать образовательные задачи по результатам мониторинга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Владеть методами и средствами психолого-педагогического просвещения родителей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Владеть </a:t>
            </a:r>
            <a:r>
              <a:rPr lang="ru-RU" sz="2400" dirty="0" err="1" smtClean="0">
                <a:latin typeface="Times New Roman" pitchFamily="18" charset="0"/>
              </a:rPr>
              <a:t>ИКТ-компетенциями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65503C-52EE-4480-A891-C097DDB246A2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E5198-C44F-4967-A5C0-08A4D82CA7C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3141663"/>
            <a:ext cx="1582738" cy="576262"/>
          </a:xfrm>
        </p:spPr>
        <p:txBody>
          <a:bodyPr/>
          <a:lstStyle/>
          <a:p>
            <a:r>
              <a:rPr lang="ru-RU" sz="1600" b="1" smtClean="0"/>
              <a:t>ТРУДОВЫЕ ДЕЙСТВИЯ</a:t>
            </a:r>
          </a:p>
        </p:txBody>
      </p:sp>
      <p:pic>
        <p:nvPicPr>
          <p:cNvPr id="221194" name="Picture 10" descr="Международный день борьбы за права инвали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5815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7" name="Picture 13" descr="Детскийсад &quot;Сказка&quot; р.п. Вознесенское - ФГОС в ДО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620713"/>
            <a:ext cx="1657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9" name="Picture 15" descr="Документы FSC &quot; ЕВРОШПОН-СМЫГА - производитель шпона строганного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20503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3" name="Picture 19" descr="Книга Мониторинг в детском саду. Научно-методическое пособие Скачать кни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92150"/>
            <a:ext cx="12906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5" name="Picture 21" descr="Кл. час &quot;Права и обязанности учащегося&quot;. Школа 7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797425"/>
            <a:ext cx="18176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1" name="Picture 27" descr="Семинар для заместителей директоров по воспитательной работе, педагогов психологов, председателей оздоровительных советов, учи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04813"/>
            <a:ext cx="1563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3" name="Picture 29" descr="Ясли - сад &quot;Золотой ключик&quot; - Сеть груп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781300"/>
            <a:ext cx="1847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7" name="Picture 33" descr="Скоро в школу - Картинка 2704/2"/>
          <p:cNvPicPr>
            <a:picLocks noChangeAspect="1" noChangeArrowheads="1"/>
          </p:cNvPicPr>
          <p:nvPr/>
        </p:nvPicPr>
        <p:blipFill>
          <a:blip r:embed="rId9"/>
          <a:srcRect l="24863"/>
          <a:stretch>
            <a:fillRect/>
          </a:stretch>
        </p:blipFill>
        <p:spPr bwMode="auto">
          <a:xfrm>
            <a:off x="2987675" y="4797425"/>
            <a:ext cx="1822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9" name="Picture 35" descr="Детские песни и минусовые фонограммы - часть 1 &quot; AE-project - лучшие проекты для After Effec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38608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20" name="Picture 36" descr="Областной центр диагностики и консультирования"/>
          <p:cNvPicPr>
            <a:picLocks noChangeAspect="1" noChangeArrowheads="1"/>
          </p:cNvPicPr>
          <p:nvPr/>
        </p:nvPicPr>
        <p:blipFill>
          <a:blip r:embed="rId11"/>
          <a:srcRect l="18530" t="9691" r="22205"/>
          <a:stretch>
            <a:fillRect/>
          </a:stretch>
        </p:blipFill>
        <p:spPr bwMode="auto">
          <a:xfrm>
            <a:off x="7451725" y="4581525"/>
            <a:ext cx="11525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AutoShape 63"/>
          <p:cNvSpPr>
            <a:spLocks noChangeArrowheads="1"/>
          </p:cNvSpPr>
          <p:nvPr/>
        </p:nvSpPr>
        <p:spPr bwMode="auto">
          <a:xfrm>
            <a:off x="2339975" y="1989138"/>
            <a:ext cx="3887788" cy="2879725"/>
          </a:xfrm>
          <a:prstGeom prst="sun">
            <a:avLst>
              <a:gd name="adj" fmla="val 250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1248" name="Text Box 64"/>
          <p:cNvSpPr txBox="1">
            <a:spLocks noChangeArrowheads="1"/>
          </p:cNvSpPr>
          <p:nvPr/>
        </p:nvSpPr>
        <p:spPr bwMode="auto">
          <a:xfrm rot="20448761">
            <a:off x="7271005" y="2759184"/>
            <a:ext cx="1525607" cy="88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Психолог,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логопед,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дефектолог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…..</a:t>
            </a:r>
            <a:endParaRPr lang="ru-RU" sz="1400" b="1" i="1" dirty="0">
              <a:latin typeface="Calibri" pitchFamily="34" charset="0"/>
            </a:endParaRPr>
          </a:p>
        </p:txBody>
      </p:sp>
      <p:pic>
        <p:nvPicPr>
          <p:cNvPr id="22546" name="Picture 18" descr="C:\Users\Home Windows\Desktop\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1000108"/>
            <a:ext cx="192572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9B4603-98F7-4187-8F0A-708EC97AC88F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13635-83C1-4585-8EF7-5AD70CF41024}" type="slidenum">
              <a:rPr lang="ru-RU"/>
              <a:pPr>
                <a:defRPr/>
              </a:pPr>
              <a:t>17</a:t>
            </a:fld>
            <a:endParaRPr lang="ru-RU"/>
          </a:p>
        </p:txBody>
      </p:sp>
      <p:pic>
        <p:nvPicPr>
          <p:cNvPr id="4115" name="Picture 28" descr="Утренняя гимнастика МБДОУ &quot;Детский сад комбинированного вида 167&quot; города Краснода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88913"/>
            <a:ext cx="20129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5" descr="Ссылки - Официальный сайт МБОУ &quot;Средняя общеобразовательная …"/>
          <p:cNvPicPr>
            <a:picLocks noChangeAspect="1" noChangeArrowheads="1"/>
          </p:cNvPicPr>
          <p:nvPr/>
        </p:nvPicPr>
        <p:blipFill>
          <a:blip r:embed="rId3"/>
          <a:srcRect l="8240" t="7529" r="12140" b="9442"/>
          <a:stretch>
            <a:fillRect/>
          </a:stretch>
        </p:blipFill>
        <p:spPr bwMode="auto">
          <a:xfrm>
            <a:off x="7085013" y="3644900"/>
            <a:ext cx="1414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6822060"/>
              </p:ext>
            </p:extLst>
          </p:nvPr>
        </p:nvGraphicFramePr>
        <p:xfrm>
          <a:off x="500034" y="214290"/>
          <a:ext cx="777240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17" name="Rectangle 24"/>
          <p:cNvSpPr>
            <a:spLocks noChangeArrowheads="1"/>
          </p:cNvSpPr>
          <p:nvPr/>
        </p:nvSpPr>
        <p:spPr bwMode="auto">
          <a:xfrm>
            <a:off x="539552" y="5445224"/>
            <a:ext cx="853244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  <a:cs typeface="Times New Roman" pitchFamily="18" charset="0"/>
              </a:rPr>
              <a:t>Профессиональная </a:t>
            </a:r>
            <a:r>
              <a:rPr lang="ru-RU" sz="2000" b="1" dirty="0" smtClean="0">
                <a:latin typeface="+mn-lt"/>
                <a:cs typeface="Times New Roman" pitchFamily="18" charset="0"/>
              </a:rPr>
              <a:t>ИКТ-компетентность</a:t>
            </a:r>
            <a:r>
              <a:rPr lang="ru-RU" sz="2000" b="1" dirty="0">
                <a:latin typeface="+mn-lt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  <a:cs typeface="Times New Roman" pitchFamily="18" charset="0"/>
              </a:rPr>
              <a:t>-</a:t>
            </a:r>
            <a:r>
              <a:rPr lang="ru-RU" sz="2400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квалифицированное </a:t>
            </a:r>
            <a:r>
              <a:rPr lang="ru-RU" sz="2000" dirty="0">
                <a:latin typeface="+mn-lt"/>
                <a:cs typeface="Times New Roman" pitchFamily="18" charset="0"/>
              </a:rPr>
              <a:t>использование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общераспространенных </a:t>
            </a:r>
            <a:r>
              <a:rPr lang="ru-RU" sz="2000" dirty="0">
                <a:latin typeface="+mn-lt"/>
                <a:cs typeface="Times New Roman" pitchFamily="18" charset="0"/>
              </a:rPr>
              <a:t>в данной профессиональной области в развитых странах средств ИКТ при решении профессиональных задач там, где это необходимо.</a:t>
            </a:r>
          </a:p>
        </p:txBody>
      </p:sp>
      <p:pic>
        <p:nvPicPr>
          <p:cNvPr id="4118" name="Picture 26" descr="Родительское собрание в детском саду села Алеево Официальный сайт школы села Алеев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2997200"/>
            <a:ext cx="1457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30" descr="1680x1050 улыбка, краски, рисование, девочка, зверёк, рисунок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9925" y="2205038"/>
            <a:ext cx="18478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E4AA02-A758-4219-B613-422379DCEB5D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70A66-D74B-4CAC-8E78-4A3B0D2EC82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23556" name="Picture 5" descr="Список литература на лето 10 класс - Последние новинки фильмов, музыки, игр, соф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4268093"/>
            <a:ext cx="2108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14290"/>
            <a:ext cx="6643734" cy="600075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НЕОБХОДИМЫЕ ЗНАНИЯ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607455" cy="36623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Специфика дошкольного образования и особенностей организации работы с детьми раннего и дошкольного возраста;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Основные психологические подходы: культурно-исторический,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 личностный; основы дошкольной педагогики, включая классические системы дошкольного воспитания;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Общие закономерности развития ребенка в раннем и дошкольном возрасте;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становления и развития детских деятельностей в раннем и дошкольном возрасте;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Основы теории физического, познавательного и личностного развития детей раннего и дошкольного возраста;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Современные тенденции развития дошкольного образования;</a:t>
            </a: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1643042" y="4500570"/>
            <a:ext cx="481489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ДРУГИЕ ХАРАКТЕРИСТИКИ</a:t>
            </a:r>
          </a:p>
        </p:txBody>
      </p:sp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571472" y="4929198"/>
            <a:ext cx="6715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правовых, нравственных и этических норм, требований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профессиональной этики.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3617A5-25AE-4F4B-9738-6AC985D774FE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80AE6-1191-48A5-876A-0D696CE02B6D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5133" name="AutoShape 5"/>
          <p:cNvSpPr>
            <a:spLocks noChangeArrowheads="1"/>
          </p:cNvSpPr>
          <p:nvPr/>
        </p:nvSpPr>
        <p:spPr bwMode="auto">
          <a:xfrm>
            <a:off x="1187624" y="1432588"/>
            <a:ext cx="7211248" cy="923243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оценивается только КОМПЛЕКСНО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0740317"/>
              </p:ext>
            </p:extLst>
          </p:nvPr>
        </p:nvGraphicFramePr>
        <p:xfrm>
          <a:off x="556181" y="2564904"/>
          <a:ext cx="8175654" cy="379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7667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оценки выполнения требований профессионального стандарта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F92360-331E-4EDD-A816-4BC2E64DD0AD}" type="datetime1">
              <a:rPr lang="ru-RU"/>
              <a:pPr>
                <a:defRPr/>
              </a:pPr>
              <a:t>12.01.2016</a:t>
            </a:fld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39AC5-E165-4EE1-93B3-CAB1C480772F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10244" name="Picture 5" descr="Название проекта"/>
          <p:cNvPicPr>
            <a:picLocks noChangeAspect="1" noChangeArrowheads="1"/>
          </p:cNvPicPr>
          <p:nvPr/>
        </p:nvPicPr>
        <p:blipFill>
          <a:blip r:embed="rId2"/>
          <a:srcRect t="4112"/>
          <a:stretch>
            <a:fillRect/>
          </a:stretch>
        </p:blipFill>
        <p:spPr bwMode="auto">
          <a:xfrm>
            <a:off x="1474788" y="260350"/>
            <a:ext cx="7669212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214290"/>
            <a:ext cx="65722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Calibri" pitchFamily="34" charset="0"/>
              </a:rPr>
              <a:t>Федеральный закон № 273-ФЗ от 29.12.2012 </a:t>
            </a:r>
            <a:r>
              <a:rPr lang="ru-RU" sz="2400" b="1" u="sng" dirty="0" smtClean="0">
                <a:latin typeface="Calibri" pitchFamily="34" charset="0"/>
              </a:rPr>
              <a:t> г. «Об </a:t>
            </a:r>
            <a:r>
              <a:rPr lang="ru-RU" sz="2400" b="1" u="sng" dirty="0">
                <a:latin typeface="Calibri" pitchFamily="34" charset="0"/>
              </a:rPr>
              <a:t>образовании в Российской Федерации»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 относит дошкольное образование к одному из уровней общего. </a:t>
            </a:r>
            <a:r>
              <a:rPr lang="ru-RU" sz="2400" dirty="0" smtClean="0">
                <a:latin typeface="Calibri" pitchFamily="34" charset="0"/>
              </a:rPr>
              <a:t> Отсюда </a:t>
            </a:r>
            <a:r>
              <a:rPr lang="ru-RU" sz="2400" dirty="0">
                <a:latin typeface="Calibri" pitchFamily="34" charset="0"/>
              </a:rPr>
              <a:t>возникает необходимость единого подхода к профессиональным компетенциям педагога дошкольного образования и учителя</a:t>
            </a:r>
            <a:r>
              <a:rPr lang="ru-RU" sz="2400" b="1" dirty="0">
                <a:latin typeface="Calibri" pitchFamily="34" charset="0"/>
              </a:rPr>
              <a:t>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132138" y="594995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ДОШКОЛЬНОЕ ОБРАЗОВАНИЕ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779838" y="4581525"/>
            <a:ext cx="407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СРЕДНЕЕ ОБЩЕЕ ОБРАЗОВАНИЕ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059113" y="5516563"/>
            <a:ext cx="4449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НАЧАЛЬНОЕ ОБЩЕЕ ОБРАЗОВАНИЕ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3370263" y="5084763"/>
            <a:ext cx="4319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ОСНОВНОЕ ОБЩЕЕ 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E5198-C44F-4967-A5C0-08A4D82CA7CF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0" y="3141663"/>
            <a:ext cx="1582738" cy="576262"/>
          </a:xfrm>
        </p:spPr>
        <p:txBody>
          <a:bodyPr/>
          <a:lstStyle/>
          <a:p>
            <a:r>
              <a:rPr lang="ru-RU" sz="1600" b="1" smtClean="0"/>
              <a:t>ТРУДОВЫЕ ДЕЙСТВИЯ</a:t>
            </a:r>
          </a:p>
        </p:txBody>
      </p:sp>
      <p:pic>
        <p:nvPicPr>
          <p:cNvPr id="221194" name="Picture 10" descr="Международный день борьбы за права инвали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58152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7" name="Picture 13" descr="Детскийсад &quot;Сказка&quot; р.п. Вознесенское - ФГОС в ДО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620713"/>
            <a:ext cx="16573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9" name="Picture 15" descr="Документы FSC &quot; ЕВРОШПОН-СМЫГА - производитель шпона строганного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205038"/>
            <a:ext cx="1944687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3" name="Picture 19" descr="Книга Мониторинг в детском саду. Научно-методическое пособие Скачать кни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92150"/>
            <a:ext cx="12906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05" name="Picture 21" descr="Кл. час &quot;Права и обязанности учащегося&quot;. Школа 7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4797425"/>
            <a:ext cx="18176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1" name="Picture 27" descr="Семинар для заместителей директоров по воспитательной работе, педагогов психологов, председателей оздоровительных советов, учи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404813"/>
            <a:ext cx="1563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3" name="Picture 29" descr="Ясли - сад &quot;Золотой ключик&quot; - Сеть групп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781300"/>
            <a:ext cx="1847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7" name="Picture 33" descr="Скоро в школу - Картинка 2704/2"/>
          <p:cNvPicPr>
            <a:picLocks noChangeAspect="1" noChangeArrowheads="1"/>
          </p:cNvPicPr>
          <p:nvPr/>
        </p:nvPicPr>
        <p:blipFill>
          <a:blip r:embed="rId9"/>
          <a:srcRect l="24863"/>
          <a:stretch>
            <a:fillRect/>
          </a:stretch>
        </p:blipFill>
        <p:spPr bwMode="auto">
          <a:xfrm>
            <a:off x="2987675" y="4797425"/>
            <a:ext cx="1822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9" name="Picture 35" descr="Детские песни и минусовые фонограммы - часть 1 &quot; AE-project - лучшие проекты для After Effect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3663" y="38608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20" name="Picture 36" descr="Областной центр диагностики и консультирования"/>
          <p:cNvPicPr>
            <a:picLocks noChangeAspect="1" noChangeArrowheads="1"/>
          </p:cNvPicPr>
          <p:nvPr/>
        </p:nvPicPr>
        <p:blipFill>
          <a:blip r:embed="rId11"/>
          <a:srcRect l="18530" t="9691" r="22205"/>
          <a:stretch>
            <a:fillRect/>
          </a:stretch>
        </p:blipFill>
        <p:spPr bwMode="auto">
          <a:xfrm>
            <a:off x="7451725" y="4581525"/>
            <a:ext cx="11525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AutoShape 63"/>
          <p:cNvSpPr>
            <a:spLocks noChangeArrowheads="1"/>
          </p:cNvSpPr>
          <p:nvPr/>
        </p:nvSpPr>
        <p:spPr bwMode="auto">
          <a:xfrm>
            <a:off x="2339975" y="1989138"/>
            <a:ext cx="3887788" cy="2879725"/>
          </a:xfrm>
          <a:prstGeom prst="sun">
            <a:avLst>
              <a:gd name="adj" fmla="val 25000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21248" name="Text Box 64"/>
          <p:cNvSpPr txBox="1">
            <a:spLocks noChangeArrowheads="1"/>
          </p:cNvSpPr>
          <p:nvPr/>
        </p:nvSpPr>
        <p:spPr bwMode="auto">
          <a:xfrm rot="20448761">
            <a:off x="7271005" y="2759184"/>
            <a:ext cx="1525607" cy="88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Психолог,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логопед,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дефектолог</a:t>
            </a:r>
          </a:p>
          <a:p>
            <a:pPr algn="ctr">
              <a:lnSpc>
                <a:spcPct val="80000"/>
              </a:lnSpc>
            </a:pPr>
            <a:r>
              <a:rPr lang="ru-RU" sz="1600" b="1" i="1" dirty="0">
                <a:latin typeface="Calibri" pitchFamily="34" charset="0"/>
              </a:rPr>
              <a:t>…..</a:t>
            </a:r>
            <a:endParaRPr lang="ru-RU" sz="1400" b="1" i="1" dirty="0">
              <a:latin typeface="Calibri" pitchFamily="34" charset="0"/>
            </a:endParaRPr>
          </a:p>
        </p:txBody>
      </p:sp>
      <p:pic>
        <p:nvPicPr>
          <p:cNvPr id="22546" name="Picture 18" descr="C:\Users\Home Windows\Desktop\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1000108"/>
            <a:ext cx="192572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2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2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2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22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1C65F-9123-41D6-A738-5933721A0C9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9700" name="WordArt 13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976938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Желаем</a:t>
            </a:r>
            <a:endParaRPr lang="ru-RU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УСПЕХОВ!</a:t>
            </a:r>
          </a:p>
        </p:txBody>
      </p:sp>
      <p:pic>
        <p:nvPicPr>
          <p:cNvPr id="29701" name="Picture 22" descr="4332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08275"/>
            <a:ext cx="4321175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quarter" idx="10"/>
          </p:nvPr>
        </p:nvSpPr>
        <p:spPr>
          <a:xfrm>
            <a:off x="428596" y="6492875"/>
            <a:ext cx="2133600" cy="365125"/>
          </a:xfrm>
        </p:spPr>
        <p:txBody>
          <a:bodyPr/>
          <a:lstStyle/>
          <a:p>
            <a:pPr>
              <a:defRPr/>
            </a:pPr>
            <a:fld id="{102C3EA1-9DB3-41DA-94CE-3FDF66F1C508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pPr>
              <a:defRPr/>
            </a:pPr>
            <a:fld id="{BF067E7E-037E-494E-91BC-B594537447C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1268" name="Text Box 18"/>
          <p:cNvSpPr txBox="1">
            <a:spLocks noChangeArrowheads="1"/>
          </p:cNvSpPr>
          <p:nvPr/>
        </p:nvSpPr>
        <p:spPr bwMode="auto">
          <a:xfrm>
            <a:off x="357158" y="404813"/>
            <a:ext cx="857256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Министерства труда и социальной защиты РФ №544н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 утверждении профессионального стандарта 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«Педагог(педагогическая деятельность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в сфере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, начального общего,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основного общего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среднего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образования)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(воспитатель, учитель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)» от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18 октября 2013 г.</a:t>
            </a:r>
          </a:p>
          <a:p>
            <a:pPr algn="ctr"/>
            <a:endParaRPr lang="ru-RU" sz="2400" i="1" dirty="0">
              <a:latin typeface="Calibri" pitchFamily="34" charset="0"/>
            </a:endParaRPr>
          </a:p>
          <a:p>
            <a:pPr algn="ctr"/>
            <a:r>
              <a:rPr lang="ru-RU" sz="2200" dirty="0">
                <a:latin typeface="Calibri" pitchFamily="34" charset="0"/>
              </a:rPr>
              <a:t>(</a:t>
            </a:r>
            <a:r>
              <a:rPr lang="ru-RU" sz="2200" i="1" dirty="0">
                <a:latin typeface="Calibri" pitchFamily="34" charset="0"/>
              </a:rPr>
              <a:t>Приказ зарегистрирован Минюстом России 6 декабря </a:t>
            </a:r>
            <a:r>
              <a:rPr lang="ru-RU" sz="2200" i="1" dirty="0" smtClean="0">
                <a:latin typeface="Calibri" pitchFamily="34" charset="0"/>
              </a:rPr>
              <a:t>2013 года)</a:t>
            </a:r>
            <a:endParaRPr lang="ru-RU" sz="2400" i="1" dirty="0">
              <a:latin typeface="Calibri" pitchFamily="34" charset="0"/>
            </a:endParaRPr>
          </a:p>
          <a:p>
            <a:pPr algn="ctr"/>
            <a:r>
              <a:rPr lang="ru-RU" sz="2400" b="1" dirty="0" smtClean="0">
                <a:latin typeface="Calibri" pitchFamily="34" charset="0"/>
              </a:rPr>
              <a:t>Начал </a:t>
            </a:r>
            <a:r>
              <a:rPr lang="ru-RU" sz="2400" b="1" dirty="0">
                <a:latin typeface="Calibri" pitchFamily="34" charset="0"/>
              </a:rPr>
              <a:t>работать с 1 января 2015 года.</a:t>
            </a: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571472" y="4572008"/>
            <a:ext cx="8215370" cy="1908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документ, 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включающий перечень профессиональных и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личностных требований к воспитателю, 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действующий на всей территории Российской Федерации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Область применения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применения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58204" cy="46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4E232B-B1CF-4A6B-B088-4663FD1375B7}" type="datetime1">
              <a:rPr lang="ru-RU"/>
              <a:pPr>
                <a:defRPr/>
              </a:pPr>
              <a:t>12.01.2016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D485D-270D-4CBB-8D3D-9C3AFDF96979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Функции</a:t>
            </a:r>
            <a:r>
              <a:rPr lang="ru-RU" sz="3200" u="sng" dirty="0" smtClean="0"/>
              <a:t/>
            </a:r>
            <a:br>
              <a:rPr lang="ru-RU" sz="3200" u="sng" dirty="0" smtClean="0"/>
            </a:br>
            <a:endParaRPr lang="ru-RU" sz="3200" u="sng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3954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Преодолеть технократический подход в оценке труда педагога.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координированный рост свободы и ответственности педагога за результаты своего труда.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Мотивировать педагога на постоянное повышение квалификации.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3A555A-77E9-4E98-96FB-B6CD52F9A847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C0E2-1D43-4CF4-BBEC-18D61381096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Характеристика профессионального стандарта педагога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требования к квалификации педагога.</a:t>
            </a:r>
          </a:p>
          <a:p>
            <a:pPr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Возможность регионального дополнения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профессиональному стандарту (документ, включающий дополнительные требования к квалификации педагога, позволяющие ему выполнять свои обязанности в реальном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социокультурном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контексте).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Возможность дополнения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внутренним стандартом образовательной организации 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документом, определяющим квалификационные требования к педагогу, соответствующий реализуемым в данной организации образовательным программам).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Является уровневым, учитывающим специфику работы педагогов дошкольного учреждения и школы.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Отражает структуру профессиональной деятельности педагога.</a:t>
            </a:r>
          </a:p>
          <a:p>
            <a:pPr>
              <a:lnSpc>
                <a:spcPct val="9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Выдвигает требования к личностным качествам педагога.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515275-7CC3-4D88-B5A7-3F2301C9A5F1}" type="datetime1">
              <a:rPr lang="ru-RU"/>
              <a:pPr>
                <a:defRPr/>
              </a:pPr>
              <a:t>12.01.2016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6191-BF20-4DDF-9E51-67B4E5D9966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Термины и определения применительно к педагогу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11188" y="1268413"/>
            <a:ext cx="80645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Квалификация педагога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отражает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профессиональной подготовки воспитателя и его готовность к труду в сфере образования. Квалификация воспитателя складывается из его профессиональных компетенций.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Профессиональная компетенция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способность успешно    действовать на основе практического опыта, умения и знаний при решении профессиональных задач.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Ключевые области стандарта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стандарта, соответствующие структуре профессиональной деятельности педагога: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воспитание и развитие ребенка.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2643B4-4F41-429B-AB8A-A11F3A6AA67F}" type="datetime1">
              <a:rPr lang="ru-RU"/>
              <a:pPr>
                <a:defRPr/>
              </a:pPr>
              <a:t>12.01.2016</a:t>
            </a:fld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715DA-840D-4DF5-AFC0-C8826398E3C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08"/>
            <a:ext cx="9001156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Вид профессиональной деятельности</a:t>
            </a:r>
            <a:r>
              <a:rPr lang="ru-RU" dirty="0" smtClean="0">
                <a:solidFill>
                  <a:srgbClr val="C00000"/>
                </a:solidFill>
              </a:rPr>
              <a:t> :</a:t>
            </a:r>
            <a:r>
              <a:rPr lang="ru-RU" dirty="0" smtClean="0"/>
              <a:t> дошкольное образование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Основная цель вида профессиональной деятельности</a:t>
            </a:r>
            <a:r>
              <a:rPr lang="ru-RU" i="1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оказание образовательных услуг по основным общеобразовательным программам образовательными организациями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Группа занятий: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Персонал дошкольного воспитания и образования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i="1" u="sng" dirty="0" smtClean="0">
                <a:solidFill>
                  <a:srgbClr val="C00000"/>
                </a:solidFill>
              </a:rPr>
              <a:t>Вид экономической деятельности</a:t>
            </a:r>
            <a:r>
              <a:rPr lang="ru-RU" i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услуги в области дошкольного и начального общего образования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1067</Words>
  <Application>Microsoft Office PowerPoint</Application>
  <PresentationFormat>Экран (4:3)</PresentationFormat>
  <Paragraphs>197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Профессиональный стандарт Область применения</vt:lpstr>
      <vt:lpstr>Профессиональный стандарт Цель применения</vt:lpstr>
      <vt:lpstr>Профессиональный стандарт  Функции </vt:lpstr>
      <vt:lpstr>Характеристика профессионального стандарта педагога</vt:lpstr>
      <vt:lpstr>Термины и определения применительно к педагогу</vt:lpstr>
      <vt:lpstr>Общие сведения</vt:lpstr>
      <vt:lpstr>Характеристика  обобщённых трудовых функций</vt:lpstr>
      <vt:lpstr>Презентация PowerPoint</vt:lpstr>
      <vt:lpstr>Общепедагогическая функция. ОБУЧЕНИЕ</vt:lpstr>
      <vt:lpstr>Воспитательная деятельность</vt:lpstr>
      <vt:lpstr>Развивающая деятельность</vt:lpstr>
      <vt:lpstr>Педагогическая деятельность по реализации программ дошкольного образования (профессиональные компетенции)</vt:lpstr>
      <vt:lpstr>ТРУДОВЫЕ ДЕЙСТВИЯ</vt:lpstr>
      <vt:lpstr>Презентация PowerPoint</vt:lpstr>
      <vt:lpstr>НЕОБХОДИМЫЕ ЗНАНИЯ</vt:lpstr>
      <vt:lpstr>Презентация PowerPoint</vt:lpstr>
      <vt:lpstr>Презентация PowerPoint</vt:lpstr>
      <vt:lpstr>ТРУДОВЫЕ ДЕЙСТВИЯ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 Windows</dc:creator>
  <cp:lastModifiedBy>Home Windows</cp:lastModifiedBy>
  <cp:revision>61</cp:revision>
  <dcterms:created xsi:type="dcterms:W3CDTF">2015-08-26T15:32:19Z</dcterms:created>
  <dcterms:modified xsi:type="dcterms:W3CDTF">2016-01-12T18:39:56Z</dcterms:modified>
</cp:coreProperties>
</file>