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3" r:id="rId8"/>
    <p:sldId id="267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8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24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7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89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6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2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7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7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9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7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8C8D8B-3BDE-476A-9245-1804BD12E270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B87830-115C-4F05-B33B-743DCE55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2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4" y="130629"/>
            <a:ext cx="8720785" cy="6517596"/>
          </a:xfrm>
        </p:spPr>
      </p:pic>
    </p:spTree>
    <p:extLst>
      <p:ext uri="{BB962C8B-B14F-4D97-AF65-F5344CB8AC3E}">
        <p14:creationId xmlns:p14="http://schemas.microsoft.com/office/powerpoint/2010/main" val="88949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73" y="415636"/>
            <a:ext cx="8516388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71054"/>
            <a:ext cx="5611091" cy="4178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13" y="1959214"/>
            <a:ext cx="5037095" cy="45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6363"/>
            <a:ext cx="8201891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4" y="263089"/>
            <a:ext cx="9712252" cy="6021596"/>
          </a:xfrm>
        </p:spPr>
      </p:pic>
    </p:spTree>
    <p:extLst>
      <p:ext uri="{BB962C8B-B14F-4D97-AF65-F5344CB8AC3E}">
        <p14:creationId xmlns:p14="http://schemas.microsoft.com/office/powerpoint/2010/main" val="127100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1" y="-159292"/>
            <a:ext cx="5857174" cy="7017292"/>
          </a:xfrm>
        </p:spPr>
      </p:pic>
    </p:spTree>
    <p:extLst>
      <p:ext uri="{BB962C8B-B14F-4D97-AF65-F5344CB8AC3E}">
        <p14:creationId xmlns:p14="http://schemas.microsoft.com/office/powerpoint/2010/main" val="72538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1" y="339329"/>
            <a:ext cx="7878762" cy="5909071"/>
          </a:xfrm>
        </p:spPr>
      </p:pic>
    </p:spTree>
    <p:extLst>
      <p:ext uri="{BB962C8B-B14F-4D97-AF65-F5344CB8AC3E}">
        <p14:creationId xmlns:p14="http://schemas.microsoft.com/office/powerpoint/2010/main" val="390618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595747"/>
            <a:ext cx="6869860" cy="5152394"/>
          </a:xfrm>
        </p:spPr>
      </p:pic>
    </p:spTree>
    <p:extLst>
      <p:ext uri="{BB962C8B-B14F-4D97-AF65-F5344CB8AC3E}">
        <p14:creationId xmlns:p14="http://schemas.microsoft.com/office/powerpoint/2010/main" val="377137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66" y="1163781"/>
            <a:ext cx="6427551" cy="4277243"/>
          </a:xfrm>
        </p:spPr>
      </p:pic>
    </p:spTree>
    <p:extLst>
      <p:ext uri="{BB962C8B-B14F-4D97-AF65-F5344CB8AC3E}">
        <p14:creationId xmlns:p14="http://schemas.microsoft.com/office/powerpoint/2010/main" val="48260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23" y="1149927"/>
            <a:ext cx="6469147" cy="4324025"/>
          </a:xfrm>
        </p:spPr>
      </p:pic>
    </p:spTree>
    <p:extLst>
      <p:ext uri="{BB962C8B-B14F-4D97-AF65-F5344CB8AC3E}">
        <p14:creationId xmlns:p14="http://schemas.microsoft.com/office/powerpoint/2010/main" val="270796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72" y="2035538"/>
            <a:ext cx="4243010" cy="4642353"/>
          </a:xfrm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6" y="332509"/>
            <a:ext cx="4533955" cy="37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9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0"/>
            <a:ext cx="6165273" cy="493221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882"/>
            <a:ext cx="6026727" cy="47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212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2016-01-05T22:41:09Z</dcterms:created>
  <dcterms:modified xsi:type="dcterms:W3CDTF">2016-01-08T15:00:45Z</dcterms:modified>
</cp:coreProperties>
</file>