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1" r:id="rId2"/>
    <p:sldId id="262" r:id="rId3"/>
    <p:sldId id="256" r:id="rId4"/>
    <p:sldId id="263" r:id="rId5"/>
    <p:sldId id="257" r:id="rId6"/>
    <p:sldId id="264" r:id="rId7"/>
    <p:sldId id="258" r:id="rId8"/>
    <p:sldId id="266" r:id="rId9"/>
    <p:sldId id="259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DD15-EDFE-446D-9EE3-4430E6A04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EDF2B-62D3-4B72-BA12-100CEC19C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F0C7-E80B-4965-A545-A118DB7BE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CD92C-7507-4C98-80F7-9E6C9EF5A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45264-5D74-4F7F-B825-7C83EB49E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93529-00A8-4AB7-9906-4C3107C83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8CFB-708D-48A5-B209-16AA5E1D0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0720-E9CE-4E32-A0D7-DCFED54F0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2CE21-D24D-46A6-94E5-92BEFE791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3FC9-4FEC-4A89-8CA7-CE9886353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675B-B43E-4088-81CA-9DB3E6911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7B5C564-E3E8-4F96-8A8E-5F8EE23E0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764087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smtClean="0">
                <a:latin typeface="Georgia" pitchFamily="18" charset="0"/>
              </a:rPr>
              <a:t>Времена 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b="1" smtClean="0"/>
              <a:t>Почему  же  меняется  время  года?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5" descr="3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0350"/>
            <a:ext cx="6519862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smtClean="0"/>
              <a:t>	</a:t>
            </a:r>
            <a:r>
              <a:rPr lang="ru-RU" sz="3200" smtClean="0">
                <a:solidFill>
                  <a:srgbClr val="FFFF00"/>
                </a:solidFill>
              </a:rPr>
              <a:t>Тает снежок, ожил лужок. 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День прибывает. Когда это бывает?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smtClean="0">
                <a:solidFill>
                  <a:srgbClr val="FFFF00"/>
                </a:solidFill>
              </a:rPr>
              <a:t>			(весна)</a:t>
            </a:r>
            <a:r>
              <a:rPr lang="ru-RU" sz="3200" smtClean="0"/>
              <a:t> 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989138"/>
            <a:ext cx="30353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Март</a:t>
            </a:r>
          </a:p>
          <a:p>
            <a:pPr eaLnBrk="1" hangingPunct="1"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Апрель</a:t>
            </a:r>
          </a:p>
          <a:p>
            <a:pPr eaLnBrk="1" hangingPunct="1"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Май</a:t>
            </a:r>
            <a:r>
              <a:rPr lang="ru-RU" b="1" smtClean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build="p"/>
      <p:bldP spid="204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5" descr="foto04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888"/>
            <a:ext cx="8569325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smtClean="0">
                <a:solidFill>
                  <a:srgbClr val="FFFF00"/>
                </a:solidFill>
              </a:rPr>
              <a:t>	Солнце печёт, липа цветёт. 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Рожь поспевает, когда это бывает?</a:t>
            </a:r>
            <a:r>
              <a:rPr lang="ru-RU" sz="3200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defRPr/>
            </a:pPr>
            <a:endParaRPr lang="ru-RU" sz="320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smtClean="0">
                <a:solidFill>
                  <a:schemeClr val="folHlink"/>
                </a:solidFill>
              </a:rPr>
              <a:t>			</a:t>
            </a:r>
            <a:r>
              <a:rPr lang="ru-RU" sz="3200" smtClean="0">
                <a:solidFill>
                  <a:srgbClr val="FFFF00"/>
                </a:solidFill>
              </a:rPr>
              <a:t>(лето)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1981200"/>
            <a:ext cx="2890837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Июнь</a:t>
            </a:r>
          </a:p>
          <a:p>
            <a:pPr eaLnBrk="1" hangingPunct="1"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Июль</a:t>
            </a:r>
          </a:p>
          <a:p>
            <a:pPr eaLnBrk="1" hangingPunct="1"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Август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 build="p"/>
      <p:bldP spid="225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13787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691062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	</a:t>
            </a:r>
            <a:r>
              <a:rPr lang="ru-RU" sz="3200" smtClean="0">
                <a:solidFill>
                  <a:srgbClr val="FFFF00"/>
                </a:solidFill>
              </a:rPr>
              <a:t>Утром мы во двор 				идём - 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Листья сыплются 				дождём, 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Под ногами шелестят 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И летят, летят, 				летят...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smtClean="0"/>
              <a:t>				</a:t>
            </a:r>
            <a:r>
              <a:rPr lang="ru-RU" sz="3200" smtClean="0">
                <a:solidFill>
                  <a:srgbClr val="FFFF00"/>
                </a:solidFill>
              </a:rPr>
              <a:t>(осень)</a:t>
            </a:r>
            <a:r>
              <a:rPr lang="ru-RU" sz="240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981200"/>
            <a:ext cx="29622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Сентябрь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Октябрь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Ноябрь</a:t>
            </a: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build="p"/>
      <p:bldP spid="245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5" descr="foto0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569325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978400" cy="5259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	</a:t>
            </a:r>
            <a:r>
              <a:rPr lang="ru-RU" sz="3200" smtClean="0">
                <a:solidFill>
                  <a:srgbClr val="FFFF00"/>
                </a:solidFill>
              </a:rPr>
              <a:t>Тройка, тройка 				прилетела,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smtClean="0">
                <a:solidFill>
                  <a:srgbClr val="FFFF00"/>
                </a:solidFill>
              </a:rPr>
              <a:t>	Скакуны в той тройке 				белы. 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А в санях сидит 					царица,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smtClean="0">
                <a:solidFill>
                  <a:srgbClr val="FFFF00"/>
                </a:solidFill>
              </a:rPr>
              <a:t> 	Белокоса, белолица. 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Как махнула рукавом - все покрылось 					серебром.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2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smtClean="0">
                <a:solidFill>
                  <a:srgbClr val="FFFF00"/>
                </a:solidFill>
              </a:rPr>
              <a:t>				(зима)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981200"/>
            <a:ext cx="30353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Декабрь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Январь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Февраль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/>
      <p:bldP spid="276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5900"/>
            <a:ext cx="864235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48</TotalTime>
  <Words>20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Tahoma</vt:lpstr>
      <vt:lpstr>Arial</vt:lpstr>
      <vt:lpstr>Wingdings</vt:lpstr>
      <vt:lpstr>Calibri</vt:lpstr>
      <vt:lpstr>Georgia</vt:lpstr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елка</dc:creator>
  <cp:lastModifiedBy>biblioniro1</cp:lastModifiedBy>
  <cp:revision>3</cp:revision>
  <dcterms:created xsi:type="dcterms:W3CDTF">2007-01-22T17:03:58Z</dcterms:created>
  <dcterms:modified xsi:type="dcterms:W3CDTF">2012-02-08T09:03:31Z</dcterms:modified>
</cp:coreProperties>
</file>