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2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181220"/>
          </a:xfrm>
        </p:spPr>
        <p:txBody>
          <a:bodyPr/>
          <a:lstStyle/>
          <a:p>
            <a:pPr algn="ctr"/>
            <a:r>
              <a:rPr lang="ru-RU" u="sng" dirty="0" smtClean="0"/>
              <a:t>АДАПТАЦИЯ ДЕТЕЙ К  </a:t>
            </a:r>
            <a:r>
              <a:rPr lang="ru-RU" u="sng" dirty="0" smtClean="0"/>
              <a:t>УСЛОВИЯМ </a:t>
            </a:r>
            <a:r>
              <a:rPr lang="ru-RU" u="sng" dirty="0" smtClean="0"/>
              <a:t>ДОУ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 descr="детский са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2571744"/>
            <a:ext cx="5929354" cy="4105280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1285868"/>
          </a:xfrm>
        </p:spPr>
        <p:txBody>
          <a:bodyPr/>
          <a:lstStyle/>
          <a:p>
            <a:pPr algn="ctr"/>
            <a:r>
              <a:rPr lang="ru-RU" sz="3200" dirty="0" smtClean="0"/>
              <a:t>АДАПТАЦИЯ к условиям ДОУ: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89098" y="2714620"/>
            <a:ext cx="3429000" cy="2489254"/>
          </a:xfrm>
        </p:spPr>
        <p:txBody>
          <a:bodyPr>
            <a:noAutofit/>
          </a:bodyPr>
          <a:lstStyle/>
          <a:p>
            <a:r>
              <a:rPr lang="ru-RU" sz="2400" dirty="0" smtClean="0"/>
              <a:t>-В огромной степени - отрыв от матери, внезапное прекращение поступления необходимого ему для жизни витамина "М" </a:t>
            </a:r>
            <a:endParaRPr lang="ru-RU" sz="2400" dirty="0"/>
          </a:p>
        </p:txBody>
      </p:sp>
      <p:sp>
        <p:nvSpPr>
          <p:cNvPr id="12" name="Рисунок 11"/>
          <p:cNvSpPr>
            <a:spLocks noGrp="1"/>
          </p:cNvSpPr>
          <p:nvPr>
            <p:ph type="pic" idx="1"/>
          </p:nvPr>
        </p:nvSpPr>
        <p:spPr/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071546"/>
            <a:ext cx="407196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25157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В каком возрасте лучше отдавать ребёнка в ДОУ?</a:t>
            </a:r>
            <a:endParaRPr lang="ru-RU" sz="2800" dirty="0"/>
          </a:p>
        </p:txBody>
      </p:sp>
      <p:pic>
        <p:nvPicPr>
          <p:cNvPr id="4" name="Содержимое 3" descr="радуг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1643050"/>
            <a:ext cx="7715304" cy="4929222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3732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факторы</a:t>
            </a:r>
            <a:r>
              <a:rPr lang="ru-RU" sz="2400" dirty="0" smtClean="0"/>
              <a:t>, определяющие, </a:t>
            </a:r>
            <a:r>
              <a:rPr lang="ru-RU" sz="2400" dirty="0"/>
              <a:t>насколько </a:t>
            </a:r>
            <a:r>
              <a:rPr lang="ru-RU" sz="2400" dirty="0" smtClean="0"/>
              <a:t>успешно </a:t>
            </a:r>
            <a:r>
              <a:rPr lang="ru-RU" sz="2400" dirty="0"/>
              <a:t>малыш справится </a:t>
            </a:r>
            <a:r>
              <a:rPr lang="ru-RU" sz="2400" dirty="0" smtClean="0"/>
              <a:t>с </a:t>
            </a:r>
            <a:r>
              <a:rPr lang="ru-RU" sz="2400" smtClean="0"/>
              <a:t>адаптационным периодом: </a:t>
            </a:r>
            <a:endParaRPr lang="ru-RU" sz="24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928802"/>
            <a:ext cx="7239000" cy="4526934"/>
          </a:xfrm>
        </p:spPr>
        <p:txBody>
          <a:bodyPr/>
          <a:lstStyle/>
          <a:p>
            <a:r>
              <a:rPr lang="ru-RU" b="1" dirty="0" smtClean="0"/>
              <a:t>Во-первых, это </a:t>
            </a:r>
            <a:r>
              <a:rPr lang="ru-RU" dirty="0" smtClean="0"/>
              <a:t>— </a:t>
            </a:r>
            <a:r>
              <a:rPr lang="ru-RU" b="1" dirty="0" smtClean="0"/>
              <a:t>состояние здоровья и уровень развития;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Во-вторых, адаптация зависит от возраста;</a:t>
            </a:r>
          </a:p>
          <a:p>
            <a:r>
              <a:rPr lang="ru-RU" b="1" dirty="0" smtClean="0"/>
              <a:t>В-третьих - от индивидуальных особенностей</a:t>
            </a:r>
            <a:r>
              <a:rPr lang="ru-RU" dirty="0" smtClean="0"/>
              <a:t> </a:t>
            </a:r>
            <a:r>
              <a:rPr lang="ru-RU" b="1" dirty="0" smtClean="0"/>
              <a:t>нервной системы;</a:t>
            </a:r>
          </a:p>
          <a:p>
            <a:r>
              <a:rPr lang="ru-RU" b="1" dirty="0" smtClean="0"/>
              <a:t>В-четвёртых -режима</a:t>
            </a:r>
            <a:r>
              <a:rPr lang="ru-RU" dirty="0" smtClean="0"/>
              <a:t>, </a:t>
            </a:r>
            <a:r>
              <a:rPr lang="ru-RU" b="1" dirty="0" smtClean="0"/>
              <a:t>который соответствует возрасту;</a:t>
            </a:r>
          </a:p>
          <a:p>
            <a:r>
              <a:rPr lang="ru-RU" b="1" dirty="0" smtClean="0"/>
              <a:t>В-пятых – сфера общения 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85728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u="sng" dirty="0" smtClean="0"/>
              <a:t>Социальные факторы</a:t>
            </a:r>
            <a:r>
              <a:rPr lang="ru-RU" sz="2800" dirty="0" smtClean="0"/>
              <a:t>, которые нужно устранить к моменту поступления в детский сад, например: 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   пассивное курение родителей;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отсутствие закаливающих мероприятий;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несоответствие домашнего режима режиму в новом для ребенка дошкольном учреждении;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лишение общения со сверстниками и незнакомыми людьми;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конфликтные взаимоотношения в семье;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неправильное воспитание ребенка и т. </a:t>
            </a:r>
            <a:r>
              <a:rPr lang="ru-RU" dirty="0" err="1" smtClean="0"/>
              <a:t>д</a:t>
            </a:r>
            <a:endParaRPr lang="ru-RU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Рекомендации по </a:t>
            </a:r>
            <a:r>
              <a:rPr lang="ru-RU" dirty="0" smtClean="0"/>
              <a:t>успешной </a:t>
            </a:r>
            <a:r>
              <a:rPr lang="ru-RU" dirty="0" smtClean="0"/>
              <a:t>адаптации детей к условиям ДОУ</a:t>
            </a:r>
            <a:endParaRPr lang="ru-RU" dirty="0"/>
          </a:p>
        </p:txBody>
      </p:sp>
      <p:pic>
        <p:nvPicPr>
          <p:cNvPr id="20" name="Рисунок 19" descr="жадность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4670" r="4670"/>
          <a:stretch>
            <a:fillRect/>
          </a:stretch>
        </p:blipFill>
        <p:spPr/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0" y="142852"/>
            <a:ext cx="7239000" cy="631351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000" dirty="0" smtClean="0"/>
              <a:t>Готовя ребенка к детскому саду, обратите особое внимание на навыки самообслуживания. Научите его одеваться, умываться, пользоваться туалетом, самостоятельно есть. 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/>
              <a:t>Ребенок привыкнет быстрее, если сможет построить отношения с большим количеством детей и взрослых. Помогите ребенку в этом. Познакомьтесь с другими родителями и детьми. 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/>
              <a:t>Научитесь прощаться быстро и твердо. Четко дайте понять, что какие бы истерики ребенок вам ни закатывал, он все равно пойдет в садик - это неотвратимо! </a:t>
            </a:r>
          </a:p>
          <a:p>
            <a:pPr lvl="0">
              <a:buFont typeface="Wingdings" pitchFamily="2" charset="2"/>
              <a:buChar char="q"/>
            </a:pPr>
            <a:r>
              <a:rPr lang="ru-RU" sz="2000" dirty="0" smtClean="0"/>
              <a:t>В присутствии ребенка избегайте критических замечаний в адрес детского сада и его сотрудников. Никогда не пугайте ребенка детским садом. </a:t>
            </a:r>
          </a:p>
          <a:p>
            <a:pPr lvl="0">
              <a:buFont typeface="Wingdings" pitchFamily="2" charset="2"/>
              <a:buChar char="q"/>
            </a:pPr>
            <a:r>
              <a:rPr lang="ru-RU" sz="2000" dirty="0" smtClean="0"/>
              <a:t>Помните, что на привыкание ребенка к детскому саду может уйти до полугода.</a:t>
            </a:r>
          </a:p>
          <a:p>
            <a:pPr>
              <a:buFont typeface="Wingdings" pitchFamily="2" charset="2"/>
              <a:buChar char="q"/>
            </a:pPr>
            <a:endParaRPr lang="ru-RU" sz="20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609716"/>
          </a:xfrm>
        </p:spPr>
        <p:txBody>
          <a:bodyPr/>
          <a:lstStyle/>
          <a:p>
            <a:pPr algn="ctr"/>
            <a:r>
              <a:rPr lang="ru-RU" sz="3200" dirty="0" smtClean="0"/>
              <a:t>ЖЕЛАЕМ ВАШИМ ДЕТЯМ ЛЁГКОЙ АДАПТАЦИИ. Будьте здоровы!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лет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86116" y="2500306"/>
            <a:ext cx="5522976" cy="4142232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53</TotalTime>
  <Words>277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АДАПТАЦИЯ ДЕТЕЙ К  УСЛОВИЯМ ДОУ </vt:lpstr>
      <vt:lpstr>АДАПТАЦИЯ к условиям ДОУ:</vt:lpstr>
      <vt:lpstr>В каком возрасте лучше отдавать ребёнка в ДОУ?</vt:lpstr>
      <vt:lpstr>факторы, определяющие, насколько успешно малыш справится с адаптационным периодом: </vt:lpstr>
      <vt:lpstr>Социальные факторы, которые нужно устранить к моменту поступления в детский сад, например: </vt:lpstr>
      <vt:lpstr>Рекомендации по успешной адаптации детей к условиям ДОУ</vt:lpstr>
      <vt:lpstr>Слайд 7</vt:lpstr>
      <vt:lpstr>ЖЕЛАЕМ ВАШИМ ДЕТЯМ ЛЁГКОЙ АДАПТАЦИИ. Будьте здоровы!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АДАПТАЦИЯ ДЕТЕЙ К  УКСЛОВИЯМ ДОУ </dc:title>
  <cp:lastModifiedBy>Берёзка</cp:lastModifiedBy>
  <cp:revision>5</cp:revision>
  <dcterms:modified xsi:type="dcterms:W3CDTF">2013-10-08T10:46:09Z</dcterms:modified>
</cp:coreProperties>
</file>