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имур\Desktop\викторина\podorogn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7918" y="164637"/>
            <a:ext cx="6592434" cy="667767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имур\Desktop\викторина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8782050" cy="52673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имур\Desktop\викторина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430716" cy="631447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тимур\Desktop\викторина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0"/>
            <a:ext cx="7992888" cy="6774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тимур\Desktop\викторина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820891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тимур\Desktop\викторина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7898085" cy="5919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dirty="0" smtClean="0"/>
              <a:t>Слон, собака, </a:t>
            </a:r>
            <a:r>
              <a:rPr lang="ru-RU" sz="8000" dirty="0" err="1" smtClean="0"/>
              <a:t>паукти</a:t>
            </a:r>
            <a:r>
              <a:rPr lang="ru-RU" sz="8000" smtClean="0"/>
              <a:t>  , </a:t>
            </a:r>
            <a:r>
              <a:rPr lang="ru-RU" sz="8000" dirty="0" smtClean="0"/>
              <a:t>ананас, аист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Животные</a:t>
            </a:r>
            <a:br>
              <a:rPr lang="ru-RU" dirty="0" smtClean="0"/>
            </a:br>
            <a:r>
              <a:rPr lang="ru-RU" dirty="0" smtClean="0"/>
              <a:t>Домашние                                Дикие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попугай, белка, канарейка, черепаха, корова, курица, медведь, щегол, заяц, кролик, лягушка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Экран (4:3)</PresentationFormat>
  <Paragraphs>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викторина</vt:lpstr>
      <vt:lpstr>Слайд 2</vt:lpstr>
      <vt:lpstr>Слайд 3</vt:lpstr>
      <vt:lpstr>Слайд 4</vt:lpstr>
      <vt:lpstr>Слайд 5</vt:lpstr>
      <vt:lpstr>Слайд 6</vt:lpstr>
      <vt:lpstr>Слайд 7</vt:lpstr>
      <vt:lpstr>Слон, собака, паукти  , ананас, аист</vt:lpstr>
      <vt:lpstr>Животные Домашние                                Дикие     попугай, белка, канарейка, черепаха, корова, курица, медведь, щегол, заяц, кролик, лягушка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тимур</dc:creator>
  <cp:lastModifiedBy>Учитель</cp:lastModifiedBy>
  <cp:revision>5</cp:revision>
  <dcterms:created xsi:type="dcterms:W3CDTF">2011-11-28T16:18:49Z</dcterms:created>
  <dcterms:modified xsi:type="dcterms:W3CDTF">2011-12-06T05:39:32Z</dcterms:modified>
</cp:coreProperties>
</file>