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7" r:id="rId2"/>
    <p:sldId id="258" r:id="rId3"/>
    <p:sldId id="259" r:id="rId4"/>
    <p:sldId id="261" r:id="rId5"/>
    <p:sldId id="263" r:id="rId6"/>
    <p:sldId id="262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08E78-2407-4A64-A39D-8D6B9DD10D7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B0E71-2551-489D-AA03-71B39B3C5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B0E71-2551-489D-AA03-71B39B3C52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B0E71-2551-489D-AA03-71B39B3C52D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2E598A-08C7-474F-B8EB-42ECF6E497B6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tat8.blog.ru/lr/0c05236435ddc4159da1130ec4dfad3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cstb.ru/images/all_images/ProIntegration/Nominants%202009/bell-tower_9.jpg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macworld.com/appguide/images/311/006/752/ss1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Православный храм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</a:t>
            </a:r>
            <a:r>
              <a:rPr lang="en-US" dirty="0" smtClean="0"/>
              <a:t>:</a:t>
            </a:r>
            <a:r>
              <a:rPr lang="ru-RU" dirty="0" smtClean="0"/>
              <a:t>учитель </a:t>
            </a:r>
            <a:r>
              <a:rPr lang="ru-RU" dirty="0" smtClean="0"/>
              <a:t>начальных классов</a:t>
            </a:r>
          </a:p>
          <a:p>
            <a:r>
              <a:rPr lang="ru-RU" dirty="0" smtClean="0"/>
              <a:t>Базарова Ольга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 smtClean="0"/>
              <a:t>Смотрим строение храма.</a:t>
            </a:r>
          </a:p>
          <a:p>
            <a:endParaRPr lang="ru-RU" dirty="0"/>
          </a:p>
        </p:txBody>
      </p:sp>
      <p:pic>
        <p:nvPicPr>
          <p:cNvPr id="5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51" r="7051"/>
          <a:stretch>
            <a:fillRect/>
          </a:stretch>
        </p:blipFill>
        <p:spPr bwMode="auto">
          <a:xfrm>
            <a:off x="1785918" y="1857364"/>
            <a:ext cx="5457844" cy="394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3786182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притвор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23574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храм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 l="7051" r="7051"/>
          <a:stretch>
            <a:fillRect/>
          </a:stretch>
        </p:blipFill>
        <p:spPr bwMode="auto">
          <a:xfrm>
            <a:off x="1785918" y="1857364"/>
            <a:ext cx="5457844" cy="3941776"/>
          </a:xfrm>
          <a:prstGeom prst="rect">
            <a:avLst/>
          </a:prstGeom>
          <a:noFill/>
          <a:ln w="9525" cap="sq" cmpd="sng" algn="ctr">
            <a:noFill/>
            <a:prstDash val="solid"/>
            <a:miter lim="800000"/>
            <a:headEnd/>
            <a:tailEnd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sp>
        <p:nvSpPr>
          <p:cNvPr id="11" name="TextBox 10"/>
          <p:cNvSpPr txBox="1"/>
          <p:nvPr/>
        </p:nvSpPr>
        <p:spPr>
          <a:xfrm rot="361849">
            <a:off x="2802091" y="404789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паперть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271462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притвор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572264" y="2928935"/>
            <a:ext cx="1357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алтарь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400050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0694" y="300037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храм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28794" y="27146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081194" y="28670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357290" y="25003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857224" y="2500306"/>
            <a:ext cx="1908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колокольня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71480"/>
            <a:ext cx="5386406" cy="112565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Притвор — это небольшое пространство между дверью и самым храмом.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19" r="10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500042"/>
            <a:ext cx="5486400" cy="530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Входя внутрь храма мы попадаем в область, в которой живет и действует Живой Бог.</a:t>
            </a:r>
            <a:endParaRPr lang="ru-RU" sz="2400" dirty="0"/>
          </a:p>
        </p:txBody>
      </p:sp>
      <p:pic>
        <p:nvPicPr>
          <p:cNvPr id="5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75" r="3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928670"/>
            <a:ext cx="5486400" cy="530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Алтарь - самое святое пространство храма.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87" r="508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857232"/>
            <a:ext cx="5486400" cy="530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Пространство храма от алтаря отделяет иконостас.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88" r="3788"/>
          <a:stretch>
            <a:fillRect/>
          </a:stretch>
        </p:blipFill>
        <p:spPr bwMode="auto">
          <a:xfrm>
            <a:off x="1428728" y="1785926"/>
            <a:ext cx="6167832" cy="44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71480"/>
            <a:ext cx="5386406" cy="112565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Солея символизирует огненную реку, отделяющую мир от Небес (храмовое пространство от алтаря).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750" r="117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571480"/>
            <a:ext cx="5429288" cy="110185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Центральная часть солеи называется амвон (в переводе с греческого – «возвышенное место»).</a:t>
            </a:r>
            <a:endParaRPr lang="ru-RU" sz="2400" b="1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75" r="3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</a:t>
            </a:r>
            <a:r>
              <a:rPr lang="ru-RU" sz="2400" b="1" dirty="0" smtClean="0"/>
              <a:t>л</a:t>
            </a:r>
            <a:r>
              <a:rPr lang="ru-RU" sz="2400" dirty="0" smtClean="0"/>
              <a:t>ир</a:t>
            </a:r>
            <a:r>
              <a:rPr lang="ru-RU" sz="2400" b="1" dirty="0" smtClean="0"/>
              <a:t>о</a:t>
            </a:r>
            <a:r>
              <a:rPr lang="ru-RU" sz="2400" dirty="0" smtClean="0"/>
              <a:t>сы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88" r="378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Это Царские врата.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10" r="3010"/>
          <a:stretch>
            <a:fillRect/>
          </a:stretch>
        </p:blipFill>
        <p:spPr bwMode="auto">
          <a:xfrm>
            <a:off x="1857356" y="1857364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642918"/>
            <a:ext cx="5386406" cy="105422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Икона – выражение самого высокого богословия.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468" b="1346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ru-RU" dirty="0" smtClean="0"/>
              <a:t>Дать детям представление о православном храме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dirty="0" smtClean="0"/>
              <a:t>Познакомить  школьников с устройством  Храма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dirty="0" smtClean="0"/>
              <a:t>Воспитывать у детей уважительное отношение к православным традициям, прививать любовь к малой родине, учить тонко чувствовать красоту окружающего мира.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ru-RU" dirty="0" smtClean="0"/>
              <a:t>Познакомить  школьников с памятниками православной культуры </a:t>
            </a:r>
            <a:r>
              <a:rPr lang="ru-RU" dirty="0" err="1" smtClean="0"/>
              <a:t>Наровчатского</a:t>
            </a:r>
            <a:r>
              <a:rPr lang="ru-RU" dirty="0" smtClean="0"/>
              <a:t> района.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Колокольня</a:t>
            </a:r>
            <a:endParaRPr lang="ru-RU" dirty="0"/>
          </a:p>
        </p:txBody>
      </p:sp>
      <p:pic>
        <p:nvPicPr>
          <p:cNvPr id="4099" name="Picture 3" descr="http://stat8.blog.ru/lr/0c05236435ddc4159da1130ec4dfad3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806982" y="1600200"/>
            <a:ext cx="3530036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Колокол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cstb.ru/images/all_images/ProIntegration/Nominants%202009/bell-tower_9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4861" b="486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Канун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75" r="3875"/>
          <a:stretch>
            <a:fillRect/>
          </a:stretch>
        </p:blipFill>
        <p:spPr bwMode="auto">
          <a:xfrm>
            <a:off x="1500166" y="1785926"/>
            <a:ext cx="6266746" cy="452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лампада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9" b="4079"/>
          <a:stretch>
            <a:fillRect/>
          </a:stretch>
        </p:blipFill>
        <p:spPr bwMode="auto">
          <a:xfrm>
            <a:off x="928662" y="1285860"/>
            <a:ext cx="7293274" cy="500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ХРАМ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ХРАМ – ЭТО ПОМЕЩЕНИЕ, НЕСУЩЕЕ СМЫСЛ, СИМВОЛИКУ ПРАВОСЛАВНОЙ КУЛЬТУРЫ. </a:t>
            </a:r>
            <a:endParaRPr lang="en-US" dirty="0" smtClean="0"/>
          </a:p>
          <a:p>
            <a:r>
              <a:rPr lang="ru-RU" dirty="0" smtClean="0"/>
              <a:t>ЭТО </a:t>
            </a:r>
            <a:r>
              <a:rPr lang="ru-RU" dirty="0" smtClean="0"/>
              <a:t>КНИГА, НАПИСАННАЯ АРХИТЕКТУРНЫМИ ФОРМАМИ.</a:t>
            </a:r>
          </a:p>
          <a:p>
            <a:endParaRPr lang="ru-RU" dirty="0"/>
          </a:p>
        </p:txBody>
      </p:sp>
      <p:pic>
        <p:nvPicPr>
          <p:cNvPr id="7" name="Picture 6" descr="Собор Покрова Пресвятой Богородиц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2937" y="1785926"/>
            <a:ext cx="447678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5486400" cy="5222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Форма храма в виде корабля.</a:t>
            </a:r>
            <a:endParaRPr lang="ru-RU" sz="2400" dirty="0"/>
          </a:p>
        </p:txBody>
      </p:sp>
      <p:pic>
        <p:nvPicPr>
          <p:cNvPr id="5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350" b="83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Он может быть построен в виде  креста (символ спасения)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2" descr="Благовещенский Собо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4583565" cy="45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Он может быть построен в виде круга (символ вечности)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51" r="565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Храм в виде звезды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. Храм в виде звезды означал, что мир – пустыня, а храм – путеводная звезда в ней.</a:t>
            </a:r>
            <a:endParaRPr lang="ru-RU" sz="2400" dirty="0"/>
          </a:p>
        </p:txBody>
      </p:sp>
      <p:pic>
        <p:nvPicPr>
          <p:cNvPr id="17410" name="Picture 2" descr="http://images.macworld.com/appguide/images/311/006/752/ss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5926" b="259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Венчает храм купол   это обычно луковка или маковка. Здесь пять куполов символизируют Христа и четырех Евангелистов.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88" r="3788"/>
          <a:stretch>
            <a:fillRect/>
          </a:stretch>
        </p:blipFill>
        <p:spPr bwMode="auto">
          <a:xfrm>
            <a:off x="1500166" y="1714488"/>
            <a:ext cx="6357982" cy="459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куполе — обязательный крест, символ нашего Спасения.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70" r="507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4F4F4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535</TotalTime>
  <Words>258</Words>
  <Application>Microsoft Office PowerPoint</Application>
  <PresentationFormat>Экран (4:3)</PresentationFormat>
  <Paragraphs>41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Православный храм</vt:lpstr>
      <vt:lpstr>Цели и задачи:</vt:lpstr>
      <vt:lpstr> ХРАМ </vt:lpstr>
      <vt:lpstr>Форма храма в виде корабля.</vt:lpstr>
      <vt:lpstr>Он может быть построен в виде  креста (символ спасения),</vt:lpstr>
      <vt:lpstr>Он может быть построен в виде круга (символ вечности)</vt:lpstr>
      <vt:lpstr>Храм в виде звезды</vt:lpstr>
      <vt:lpstr>Венчает храм купол   это обычно луковка или маковка. Здесь пять куполов символизируют Христа и четырех Евангелистов.</vt:lpstr>
      <vt:lpstr>На куполе — обязательный крест, символ нашего Спасения.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Колокольня</vt:lpstr>
      <vt:lpstr>Колокол</vt:lpstr>
      <vt:lpstr>Слайд 22</vt:lpstr>
      <vt:lpstr>лампада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Прав1с2авный храм </dc:title>
  <dc:creator>User</dc:creator>
  <cp:lastModifiedBy>User</cp:lastModifiedBy>
  <cp:revision>53</cp:revision>
  <dcterms:created xsi:type="dcterms:W3CDTF">2013-01-20T13:25:48Z</dcterms:created>
  <dcterms:modified xsi:type="dcterms:W3CDTF">2013-01-28T10:55:40Z</dcterms:modified>
</cp:coreProperties>
</file>