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71" r:id="rId2"/>
    <p:sldId id="260" r:id="rId3"/>
    <p:sldId id="261" r:id="rId4"/>
    <p:sldId id="267" r:id="rId5"/>
    <p:sldId id="268" r:id="rId6"/>
    <p:sldId id="269" r:id="rId7"/>
    <p:sldId id="270" r:id="rId8"/>
    <p:sldId id="259" r:id="rId9"/>
    <p:sldId id="273" r:id="rId10"/>
    <p:sldId id="274" r:id="rId11"/>
    <p:sldId id="27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964F34-3C8F-4772-BE33-0A11818904FD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0BF2F-FB99-429F-921F-385F47FBBA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0C16-7643-405C-887A-2F23D9147AA7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8269E76-4581-4D7A-BC77-F646AC8EC7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0C16-7643-405C-887A-2F23D9147AA7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9E76-4581-4D7A-BC77-F646AC8EC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0C16-7643-405C-887A-2F23D9147AA7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9E76-4581-4D7A-BC77-F646AC8EC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0C16-7643-405C-887A-2F23D9147AA7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9E76-4581-4D7A-BC77-F646AC8EC7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0C16-7643-405C-887A-2F23D9147AA7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8269E76-4581-4D7A-BC77-F646AC8EC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0C16-7643-405C-887A-2F23D9147AA7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9E76-4581-4D7A-BC77-F646AC8EC7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0C16-7643-405C-887A-2F23D9147AA7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9E76-4581-4D7A-BC77-F646AC8EC7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0C16-7643-405C-887A-2F23D9147AA7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9E76-4581-4D7A-BC77-F646AC8EC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0C16-7643-405C-887A-2F23D9147AA7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9E76-4581-4D7A-BC77-F646AC8EC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0C16-7643-405C-887A-2F23D9147AA7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9E76-4581-4D7A-BC77-F646AC8EC7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0C16-7643-405C-887A-2F23D9147AA7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8269E76-4581-4D7A-BC77-F646AC8EC7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CB20C16-7643-405C-887A-2F23D9147AA7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8269E76-4581-4D7A-BC77-F646AC8EC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-2052736" y="26064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               </a:t>
            </a: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«СЕМЬЯ»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6120680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209928" y="1268760"/>
            <a:ext cx="2934072" cy="540060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200" b="1" i="1" noProof="0" dirty="0" smtClean="0">
                <a:solidFill>
                  <a:srgbClr val="002060"/>
                </a:solidFill>
                <a:latin typeface="Corbel" pitchFamily="34" charset="0"/>
                <a:ea typeface="+mj-ea"/>
                <a:cs typeface="+mj-cs"/>
              </a:rPr>
              <a:t>У</a:t>
            </a:r>
            <a:r>
              <a:rPr lang="ru-RU" sz="7200" b="1" i="1" dirty="0" smtClean="0">
                <a:solidFill>
                  <a:srgbClr val="002060"/>
                </a:solidFill>
                <a:latin typeface="Corbel" pitchFamily="34" charset="0"/>
                <a:ea typeface="+mj-ea"/>
                <a:cs typeface="+mj-cs"/>
              </a:rPr>
              <a:t> меня есть мама,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itchFamily="34" charset="0"/>
                <a:ea typeface="+mj-ea"/>
                <a:cs typeface="+mj-cs"/>
              </a:rPr>
              <a:t>У</a:t>
            </a:r>
            <a:r>
              <a:rPr kumimoji="0" lang="ru-RU" sz="72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itchFamily="34" charset="0"/>
                <a:ea typeface="+mj-ea"/>
                <a:cs typeface="+mj-cs"/>
              </a:rPr>
              <a:t> меня есть папа,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200" b="1" i="1" baseline="0" dirty="0" smtClean="0">
                <a:solidFill>
                  <a:srgbClr val="002060"/>
                </a:solidFill>
                <a:latin typeface="Corbel" pitchFamily="34" charset="0"/>
                <a:ea typeface="+mj-ea"/>
                <a:cs typeface="+mj-cs"/>
              </a:rPr>
              <a:t>У меня есть дедушка,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itchFamily="34" charset="0"/>
                <a:ea typeface="+mj-ea"/>
                <a:cs typeface="+mj-cs"/>
              </a:rPr>
              <a:t>У меня есть бабушка,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200" b="1" i="1" baseline="0" dirty="0" smtClean="0">
                <a:solidFill>
                  <a:srgbClr val="002060"/>
                </a:solidFill>
                <a:latin typeface="Corbel" pitchFamily="34" charset="0"/>
                <a:ea typeface="+mj-ea"/>
                <a:cs typeface="+mj-cs"/>
              </a:rPr>
              <a:t>А у них есть я.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4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itchFamily="34" charset="0"/>
                <a:ea typeface="+mj-ea"/>
                <a:cs typeface="+mj-cs"/>
              </a:rPr>
              <a:t>Что это?</a:t>
            </a:r>
            <a:endParaRPr kumimoji="0" lang="ru-RU" sz="8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rbel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107950" y="5373688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0000FF"/>
                </a:solidFill>
                <a:latin typeface="Comic Sans MS" pitchFamily="66" charset="0"/>
              </a:rPr>
              <a:t>Рождение детей, первый шаг, первый лепет, </a:t>
            </a:r>
          </a:p>
          <a:p>
            <a:pPr algn="ctr"/>
            <a:r>
              <a:rPr lang="ru-RU" sz="3200">
                <a:solidFill>
                  <a:srgbClr val="0000FF"/>
                </a:solidFill>
                <a:latin typeface="Comic Sans MS" pitchFamily="66" charset="0"/>
              </a:rPr>
              <a:t>Мечты о хорошем, волнение и трепет.</a:t>
            </a:r>
          </a:p>
        </p:txBody>
      </p:sp>
      <p:pic>
        <p:nvPicPr>
          <p:cNvPr id="46085" name="Picture 5" descr="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404813"/>
            <a:ext cx="6624637" cy="4968875"/>
          </a:xfrm>
          <a:prstGeom prst="rect">
            <a:avLst/>
          </a:prstGeom>
          <a:noFill/>
        </p:spPr>
      </p:pic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755650" y="5373688"/>
            <a:ext cx="76628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00FF"/>
                </a:solidFill>
                <a:latin typeface="Comic Sans MS" pitchFamily="66" charset="0"/>
              </a:rPr>
              <a:t>Семья – это труд, друг о друге забота, </a:t>
            </a:r>
          </a:p>
          <a:p>
            <a:r>
              <a:rPr lang="ru-RU" sz="3200">
                <a:solidFill>
                  <a:srgbClr val="0000FF"/>
                </a:solidFill>
                <a:latin typeface="Comic Sans MS" pitchFamily="66" charset="0"/>
              </a:rPr>
              <a:t>Семья – это много домашней работы.</a:t>
            </a:r>
            <a:r>
              <a:rPr lang="ru-RU" sz="3200">
                <a:latin typeface="Comic Sans MS" pitchFamily="66" charset="0"/>
              </a:rPr>
              <a:t> </a:t>
            </a:r>
          </a:p>
        </p:txBody>
      </p:sp>
      <p:pic>
        <p:nvPicPr>
          <p:cNvPr id="46087" name="Picture 7" descr="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404813"/>
            <a:ext cx="6626225" cy="497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  <p:bldP spid="4608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97425"/>
            <a:ext cx="8229600" cy="180022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>
                <a:solidFill>
                  <a:srgbClr val="FF0000"/>
                </a:solidFill>
                <a:latin typeface="Comic Sans MS" pitchFamily="66" charset="0"/>
              </a:rPr>
              <a:t>Семья – это важно! </a:t>
            </a:r>
          </a:p>
          <a:p>
            <a:pPr algn="ctr">
              <a:buFontTx/>
              <a:buNone/>
            </a:pPr>
            <a:r>
              <a:rPr lang="ru-RU">
                <a:solidFill>
                  <a:srgbClr val="FF0000"/>
                </a:solidFill>
                <a:latin typeface="Comic Sans MS" pitchFamily="66" charset="0"/>
              </a:rPr>
              <a:t>Семья – это сложно! </a:t>
            </a:r>
          </a:p>
          <a:p>
            <a:pPr algn="ctr">
              <a:buFontTx/>
              <a:buNone/>
            </a:pPr>
            <a:r>
              <a:rPr lang="ru-RU">
                <a:solidFill>
                  <a:srgbClr val="0000FF"/>
                </a:solidFill>
                <a:latin typeface="Comic Sans MS" pitchFamily="66" charset="0"/>
              </a:rPr>
              <a:t>Но счастливо жить одному невозможно!</a:t>
            </a:r>
          </a:p>
        </p:txBody>
      </p:sp>
      <p:pic>
        <p:nvPicPr>
          <p:cNvPr id="48132" name="Picture 4" descr="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404813"/>
            <a:ext cx="5905500" cy="4429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5157788"/>
            <a:ext cx="8229600" cy="1484312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dirty="0">
                <a:latin typeface="Comic Sans MS" pitchFamily="66" charset="0"/>
              </a:rPr>
              <a:t>	</a:t>
            </a:r>
            <a:r>
              <a:rPr lang="ru-RU" sz="3200" b="1" i="1" dirty="0">
                <a:latin typeface="Book Antiqua" pitchFamily="18" charset="0"/>
              </a:rPr>
              <a:t>Кем часто приходиться быть в семье маме, папе, бабушке, дедушке? </a:t>
            </a:r>
          </a:p>
        </p:txBody>
      </p:sp>
      <p:pic>
        <p:nvPicPr>
          <p:cNvPr id="23556" name="Picture 4" descr="семья0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97888" cy="4248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>
                <a:solidFill>
                  <a:srgbClr val="CC3300"/>
                </a:solidFill>
                <a:latin typeface="Book Antiqua" pitchFamily="18" charset="0"/>
              </a:rPr>
              <a:t>Не забывай выполнять поручения родителей.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5086350"/>
            <a:ext cx="8229600" cy="158273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b="1" i="1" dirty="0">
                <a:latin typeface="Book Antiqua" pitchFamily="18" charset="0"/>
              </a:rPr>
              <a:t>В семье, где каждый помогает друг другу, все будут счастливыми, весёлыми и добрыми.</a:t>
            </a:r>
          </a:p>
          <a:p>
            <a:endParaRPr lang="ru-RU" dirty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39750" y="1628775"/>
            <a:ext cx="7850188" cy="3421063"/>
            <a:chOff x="340" y="436"/>
            <a:chExt cx="4945" cy="2155"/>
          </a:xfrm>
        </p:grpSpPr>
        <p:pic>
          <p:nvPicPr>
            <p:cNvPr id="25604" name="Picture 4" descr="3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0" y="436"/>
              <a:ext cx="2177" cy="2146"/>
            </a:xfrm>
            <a:prstGeom prst="rect">
              <a:avLst/>
            </a:prstGeom>
            <a:noFill/>
          </p:spPr>
        </p:pic>
        <p:pic>
          <p:nvPicPr>
            <p:cNvPr id="25605" name="Picture 5" descr="3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16" y="436"/>
              <a:ext cx="2269" cy="215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620688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chemeClr val="tx1"/>
                </a:solidFill>
                <a:latin typeface="Cambria" pitchFamily="18" charset="0"/>
              </a:rPr>
              <a:t>  «ЛАДНАЯ СЕМЬЯ»</a:t>
            </a:r>
            <a:br>
              <a:rPr lang="ru-RU" sz="4000" b="1" dirty="0" smtClean="0">
                <a:solidFill>
                  <a:schemeClr val="tx1"/>
                </a:solidFill>
                <a:latin typeface="Cambria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Cambria" pitchFamily="18" charset="0"/>
              </a:rPr>
              <a:t>(китайская притча)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125538"/>
            <a:ext cx="8388350" cy="3887787"/>
          </a:xfrm>
        </p:spPr>
        <p:txBody>
          <a:bodyPr/>
          <a:lstStyle/>
          <a:p>
            <a:pPr algn="ctr" eaLnBrk="1" hangingPunct="1">
              <a:buFont typeface="Wingdings" pitchFamily="2" charset="2"/>
              <a:buChar char="Ø"/>
            </a:pPr>
            <a:r>
              <a:rPr lang="ru-RU" sz="1800" i="1" dirty="0" smtClean="0">
                <a:latin typeface="Book Antiqua" pitchFamily="18" charset="0"/>
              </a:rPr>
              <a:t>Жила-была на свете семья. Она была не простая. Более 100 человек насчитывалось в этой семье. И занимала она целое село. Так и жили всей семьей и всем селом. Вы скажете: ну и что, мало ли больших семейств на свете, но дело в том, что семья была особая мир, и лад царили в той семье и, стало быть,  на селе. Ни ссор, ни ругани, ни, Боже упаси, драк и раздоров</a:t>
            </a:r>
            <a:r>
              <a:rPr lang="ru-RU" sz="2800" i="1" dirty="0" smtClean="0">
                <a:latin typeface="Book Antiqua" pitchFamily="18" charset="0"/>
              </a:rPr>
              <a:t>.</a:t>
            </a:r>
          </a:p>
        </p:txBody>
      </p:sp>
      <p:pic>
        <p:nvPicPr>
          <p:cNvPr id="8196" name="Picture 4" descr="MP9004071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708920"/>
            <a:ext cx="5976664" cy="38000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323528" y="4653136"/>
            <a:ext cx="842486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 dirty="0">
                <a:latin typeface="Book Antiqua" pitchFamily="18" charset="0"/>
              </a:rPr>
              <a:t>Дошел слух об этой семье до самого владыки страны. И он решил проверить, правду ли молвят люди. Прибыл он в село, и душа его возрадовалась: кругом чистота, красота, достаток и мир. Хорошо детям, спокойно старикам. Удивился владыка. Решил узнать, как жители села добились такого лада, пришел к главе семьи; расскажи, мол, как ты добиваешься такого согласия и мира в твоей семье.</a:t>
            </a:r>
          </a:p>
        </p:txBody>
      </p:sp>
      <p:pic>
        <p:nvPicPr>
          <p:cNvPr id="9219" name="Picture 5" descr="zhang_w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7416824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323528" y="576840"/>
            <a:ext cx="489654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400" i="1" dirty="0">
                <a:latin typeface="Book Antiqua" pitchFamily="18" charset="0"/>
              </a:rPr>
              <a:t>Тот взял лист бумаги и стал что-то писать. Писал долго. Видно, не очень силен был в грамоте..</a:t>
            </a:r>
          </a:p>
          <a:p>
            <a:pPr algn="ctr"/>
            <a:r>
              <a:rPr lang="ru-RU" sz="2400" i="1" dirty="0">
                <a:latin typeface="Book Antiqua" pitchFamily="18" charset="0"/>
              </a:rPr>
              <a:t>Затем передал лист владыке. Тот взял бумагу и стал разбирать каракули старика. Разобрал с трудом и удивился. Три слова были </a:t>
            </a:r>
            <a:r>
              <a:rPr lang="ru-RU" sz="2400" i="1" dirty="0" smtClean="0">
                <a:latin typeface="Book Antiqua" pitchFamily="18" charset="0"/>
              </a:rPr>
              <a:t>на </a:t>
            </a:r>
            <a:r>
              <a:rPr lang="ru-RU" sz="2400" i="1" dirty="0">
                <a:latin typeface="Book Antiqua" pitchFamily="18" charset="0"/>
              </a:rPr>
              <a:t>бумаге: </a:t>
            </a:r>
            <a:endParaRPr lang="ru-RU" sz="2400" i="1" dirty="0" smtClean="0">
              <a:latin typeface="Book Antiqua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Book Antiqua" pitchFamily="18" charset="0"/>
              </a:rPr>
              <a:t>ЛЮБОВЬ</a:t>
            </a:r>
            <a:r>
              <a:rPr lang="ru-RU" sz="2400" b="1" i="1" dirty="0">
                <a:solidFill>
                  <a:srgbClr val="FF0000"/>
                </a:solidFill>
                <a:latin typeface="Book Antiqua" pitchFamily="18" charset="0"/>
              </a:rPr>
              <a:t>, </a:t>
            </a:r>
            <a:endParaRPr lang="ru-RU" sz="2400" b="1" i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Book Antiqua" pitchFamily="18" charset="0"/>
              </a:rPr>
              <a:t>ПРОЩЕНИЕ</a:t>
            </a:r>
            <a:r>
              <a:rPr lang="ru-RU" sz="2400" b="1" i="1" dirty="0">
                <a:solidFill>
                  <a:srgbClr val="FF0000"/>
                </a:solidFill>
                <a:latin typeface="Book Antiqua" pitchFamily="18" charset="0"/>
              </a:rPr>
              <a:t>, </a:t>
            </a:r>
            <a:endParaRPr lang="ru-RU" sz="2400" b="1" i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Book Antiqua" pitchFamily="18" charset="0"/>
              </a:rPr>
              <a:t>ТЕРПЕНИЕ</a:t>
            </a:r>
            <a:r>
              <a:rPr lang="ru-RU" sz="2400" i="1" dirty="0">
                <a:solidFill>
                  <a:srgbClr val="FF0000"/>
                </a:solidFill>
                <a:latin typeface="Book Antiqua" pitchFamily="18" charset="0"/>
              </a:rPr>
              <a:t>. </a:t>
            </a:r>
            <a:endParaRPr lang="ru-RU" sz="2400" i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algn="ctr"/>
            <a:r>
              <a:rPr lang="ru-RU" sz="2400" i="1" dirty="0" smtClean="0">
                <a:latin typeface="Book Antiqua" pitchFamily="18" charset="0"/>
              </a:rPr>
              <a:t>И </a:t>
            </a:r>
            <a:r>
              <a:rPr lang="ru-RU" sz="2400" i="1" dirty="0">
                <a:latin typeface="Book Antiqua" pitchFamily="18" charset="0"/>
              </a:rPr>
              <a:t>в конце листа: </a:t>
            </a:r>
            <a:endParaRPr lang="ru-RU" sz="2400" i="1" dirty="0" smtClean="0">
              <a:latin typeface="Book Antiqua" pitchFamily="18" charset="0"/>
            </a:endParaRPr>
          </a:p>
          <a:p>
            <a:pPr algn="ctr"/>
            <a:r>
              <a:rPr lang="ru-RU" sz="2400" i="1" dirty="0" smtClean="0">
                <a:latin typeface="Book Antiqua" pitchFamily="18" charset="0"/>
              </a:rPr>
              <a:t>Сто </a:t>
            </a:r>
            <a:r>
              <a:rPr lang="ru-RU" sz="2400" i="1" dirty="0">
                <a:latin typeface="Book Antiqua" pitchFamily="18" charset="0"/>
              </a:rPr>
              <a:t>раз </a:t>
            </a:r>
            <a:r>
              <a:rPr lang="ru-RU" sz="2400" b="1" i="1" dirty="0">
                <a:latin typeface="Book Antiqua" pitchFamily="18" charset="0"/>
              </a:rPr>
              <a:t>ЛЮБОВЬ</a:t>
            </a:r>
            <a:r>
              <a:rPr lang="ru-RU" sz="2400" i="1" dirty="0" smtClean="0">
                <a:latin typeface="Book Antiqua" pitchFamily="18" charset="0"/>
              </a:rPr>
              <a:t>,</a:t>
            </a:r>
          </a:p>
          <a:p>
            <a:pPr algn="ctr"/>
            <a:r>
              <a:rPr lang="ru-RU" sz="2400" i="1" dirty="0" smtClean="0">
                <a:latin typeface="Book Antiqua" pitchFamily="18" charset="0"/>
              </a:rPr>
              <a:t> </a:t>
            </a:r>
            <a:r>
              <a:rPr lang="ru-RU" sz="2400" i="1" dirty="0">
                <a:latin typeface="Book Antiqua" pitchFamily="18" charset="0"/>
              </a:rPr>
              <a:t>Сто раз </a:t>
            </a:r>
            <a:r>
              <a:rPr lang="ru-RU" sz="2400" b="1" i="1" dirty="0">
                <a:latin typeface="Book Antiqua" pitchFamily="18" charset="0"/>
              </a:rPr>
              <a:t>ПРОЩЕНИЕ</a:t>
            </a:r>
            <a:r>
              <a:rPr lang="ru-RU" sz="2400" i="1" dirty="0">
                <a:latin typeface="Book Antiqua" pitchFamily="18" charset="0"/>
              </a:rPr>
              <a:t>, </a:t>
            </a:r>
            <a:endParaRPr lang="ru-RU" sz="2400" i="1" dirty="0" smtClean="0">
              <a:latin typeface="Book Antiqua" pitchFamily="18" charset="0"/>
            </a:endParaRPr>
          </a:p>
          <a:p>
            <a:pPr algn="ctr"/>
            <a:r>
              <a:rPr lang="ru-RU" sz="2400" i="1" dirty="0" smtClean="0">
                <a:latin typeface="Book Antiqua" pitchFamily="18" charset="0"/>
              </a:rPr>
              <a:t>Сто </a:t>
            </a:r>
            <a:r>
              <a:rPr lang="ru-RU" sz="2400" i="1" dirty="0">
                <a:latin typeface="Book Antiqua" pitchFamily="18" charset="0"/>
              </a:rPr>
              <a:t>раз </a:t>
            </a:r>
            <a:r>
              <a:rPr lang="ru-RU" sz="2400" b="1" i="1" dirty="0">
                <a:latin typeface="Book Antiqua" pitchFamily="18" charset="0"/>
              </a:rPr>
              <a:t>ТЕРПЕНИЕ</a:t>
            </a:r>
            <a:r>
              <a:rPr lang="ru-RU" sz="2400" i="1" dirty="0">
                <a:latin typeface="Book Antiqua" pitchFamily="18" charset="0"/>
              </a:rPr>
              <a:t>. </a:t>
            </a:r>
          </a:p>
        </p:txBody>
      </p:sp>
      <p:pic>
        <p:nvPicPr>
          <p:cNvPr id="10243" name="Picture 5" descr="artworks-000014732207-n4eb4c-origi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692696"/>
            <a:ext cx="3645306" cy="5544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3347864" y="188640"/>
            <a:ext cx="5616624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571500"/>
            <a:r>
              <a:rPr lang="ru-RU" sz="2800" dirty="0"/>
              <a:t> </a:t>
            </a:r>
            <a:r>
              <a:rPr lang="ru-RU" sz="2400" i="1" dirty="0">
                <a:latin typeface="Book Antiqua" pitchFamily="18" charset="0"/>
              </a:rPr>
              <a:t>Прочел владыка, почесал, как водится, за ухом и спросил:</a:t>
            </a:r>
          </a:p>
          <a:p>
            <a:pPr indent="571500"/>
            <a:r>
              <a:rPr lang="ru-RU" sz="2400" i="1" dirty="0">
                <a:latin typeface="Book Antiqua" pitchFamily="18" charset="0"/>
              </a:rPr>
              <a:t>-И все?</a:t>
            </a:r>
          </a:p>
          <a:p>
            <a:pPr indent="571500"/>
            <a:r>
              <a:rPr lang="ru-RU" sz="2400" i="1" dirty="0" smtClean="0">
                <a:latin typeface="Book Antiqua" pitchFamily="18" charset="0"/>
              </a:rPr>
              <a:t>-Да</a:t>
            </a:r>
            <a:r>
              <a:rPr lang="ru-RU" sz="2400" i="1" dirty="0">
                <a:latin typeface="Book Antiqua" pitchFamily="18" charset="0"/>
              </a:rPr>
              <a:t>, - ответил старик, - это и есть основа жизни всякой хорошей семьи, </a:t>
            </a:r>
          </a:p>
          <a:p>
            <a:pPr indent="571500"/>
            <a:r>
              <a:rPr lang="ru-RU" sz="2400" i="1" dirty="0">
                <a:latin typeface="Book Antiqua" pitchFamily="18" charset="0"/>
              </a:rPr>
              <a:t>подумав, добавил: </a:t>
            </a:r>
          </a:p>
          <a:p>
            <a:pPr indent="571500"/>
            <a:r>
              <a:rPr lang="ru-RU" sz="2400" i="1" dirty="0">
                <a:latin typeface="Book Antiqua" pitchFamily="18" charset="0"/>
              </a:rPr>
              <a:t>и </a:t>
            </a:r>
            <a:r>
              <a:rPr lang="ru-RU" sz="2400" b="1" i="1" dirty="0">
                <a:latin typeface="Book Antiqua" pitchFamily="18" charset="0"/>
              </a:rPr>
              <a:t>МИРА</a:t>
            </a:r>
            <a:r>
              <a:rPr lang="ru-RU" sz="2400" i="1" dirty="0">
                <a:latin typeface="Book Antiqua" pitchFamily="18" charset="0"/>
              </a:rPr>
              <a:t> тоже».</a:t>
            </a:r>
          </a:p>
        </p:txBody>
      </p:sp>
      <p:pic>
        <p:nvPicPr>
          <p:cNvPr id="11267" name="Picture 5" descr="59588623-nigerian-coup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3203575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6" descr="45ac98247f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01008"/>
            <a:ext cx="3816424" cy="3078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212976"/>
            <a:ext cx="4591819" cy="3441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5536" y="5301208"/>
            <a:ext cx="8229600" cy="1700212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3200" b="1" i="1" dirty="0" smtClean="0">
                <a:latin typeface="Book Antiqua" pitchFamily="18" charset="0"/>
              </a:rPr>
              <a:t>«Вся семья вместе, так и душа на месте». </a:t>
            </a:r>
            <a:endParaRPr lang="ru-RU" sz="3200" b="1" i="1" dirty="0">
              <a:latin typeface="Book Antiqua" pitchFamily="18" charset="0"/>
            </a:endParaRPr>
          </a:p>
        </p:txBody>
      </p:sp>
      <p:pic>
        <p:nvPicPr>
          <p:cNvPr id="21508" name="Picture 4" descr="семья0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4639209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88640"/>
            <a:ext cx="384042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23528" y="4149080"/>
            <a:ext cx="8229600" cy="17002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lang="ru-RU" sz="3200" b="1" i="1" dirty="0" smtClean="0">
                <a:solidFill>
                  <a:srgbClr val="002060"/>
                </a:solidFill>
                <a:latin typeface="Century Gothic" pitchFamily="34" charset="0"/>
              </a:rPr>
              <a:t>Семья – любовь, прощение, терпение, мир.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684213" y="5457825"/>
            <a:ext cx="78708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200">
                <a:solidFill>
                  <a:srgbClr val="0000FF"/>
                </a:solidFill>
                <a:latin typeface="Comic Sans MS" pitchFamily="66" charset="0"/>
              </a:rPr>
              <a:t>Семья – это праздник, семейные даты, </a:t>
            </a:r>
          </a:p>
          <a:p>
            <a:pPr algn="ctr"/>
            <a:r>
              <a:rPr lang="ru-RU" sz="3200">
                <a:solidFill>
                  <a:srgbClr val="0000FF"/>
                </a:solidFill>
                <a:latin typeface="Comic Sans MS" pitchFamily="66" charset="0"/>
              </a:rPr>
              <a:t>Подарки, покупки, приятные траты. 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9750" y="5418138"/>
            <a:ext cx="8280400" cy="1439862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ru-RU">
                <a:solidFill>
                  <a:srgbClr val="0000FF"/>
                </a:solidFill>
                <a:latin typeface="Comic Sans MS" pitchFamily="66" charset="0"/>
              </a:rPr>
              <a:t>Семья – это счастье, любовь и удача, </a:t>
            </a:r>
          </a:p>
          <a:p>
            <a:pPr algn="ctr">
              <a:buFontTx/>
              <a:buNone/>
            </a:pPr>
            <a:r>
              <a:rPr lang="ru-RU">
                <a:solidFill>
                  <a:srgbClr val="0000FF"/>
                </a:solidFill>
                <a:latin typeface="Comic Sans MS" pitchFamily="66" charset="0"/>
              </a:rPr>
              <a:t>Семья – это летом поездки на  дачу. </a:t>
            </a:r>
          </a:p>
        </p:txBody>
      </p:sp>
      <p:pic>
        <p:nvPicPr>
          <p:cNvPr id="44040" name="Picture 8" descr="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404813"/>
            <a:ext cx="6481762" cy="4862512"/>
          </a:xfrm>
          <a:prstGeom prst="rect">
            <a:avLst/>
          </a:prstGeom>
          <a:noFill/>
        </p:spPr>
      </p:pic>
      <p:pic>
        <p:nvPicPr>
          <p:cNvPr id="44041" name="Picture 9" descr="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404813"/>
            <a:ext cx="6624637" cy="4968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/>
      <p:bldP spid="44038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124</TotalTime>
  <Words>443</Words>
  <Application>Microsoft Office PowerPoint</Application>
  <PresentationFormat>Экран (4:3)</PresentationFormat>
  <Paragraphs>40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Справедливость</vt:lpstr>
      <vt:lpstr>Слайд 1</vt:lpstr>
      <vt:lpstr>Слайд 2</vt:lpstr>
      <vt:lpstr>Не забывай выполнять поручения родителей.</vt:lpstr>
      <vt:lpstr>  «ЛАДНАЯ СЕМЬЯ» (китайская притча)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Взаимопомощь в семье.</dc:title>
  <dc:creator>пк</dc:creator>
  <cp:lastModifiedBy>HP</cp:lastModifiedBy>
  <cp:revision>17</cp:revision>
  <dcterms:created xsi:type="dcterms:W3CDTF">2012-08-23T09:32:05Z</dcterms:created>
  <dcterms:modified xsi:type="dcterms:W3CDTF">2012-08-31T16:50:47Z</dcterms:modified>
</cp:coreProperties>
</file>